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85" r:id="rId2"/>
  </p:sldMasterIdLst>
  <p:notesMasterIdLst>
    <p:notesMasterId r:id="rId25"/>
  </p:notesMasterIdLst>
  <p:sldIdLst>
    <p:sldId id="269" r:id="rId3"/>
    <p:sldId id="272" r:id="rId4"/>
    <p:sldId id="274" r:id="rId5"/>
    <p:sldId id="296" r:id="rId6"/>
    <p:sldId id="297" r:id="rId7"/>
    <p:sldId id="298" r:id="rId8"/>
    <p:sldId id="332" r:id="rId9"/>
    <p:sldId id="334" r:id="rId10"/>
    <p:sldId id="335" r:id="rId11"/>
    <p:sldId id="338" r:id="rId12"/>
    <p:sldId id="336" r:id="rId13"/>
    <p:sldId id="337" r:id="rId14"/>
    <p:sldId id="340" r:id="rId15"/>
    <p:sldId id="341" r:id="rId16"/>
    <p:sldId id="342" r:id="rId17"/>
    <p:sldId id="343" r:id="rId18"/>
    <p:sldId id="345" r:id="rId19"/>
    <p:sldId id="346" r:id="rId20"/>
    <p:sldId id="344" r:id="rId21"/>
    <p:sldId id="347" r:id="rId22"/>
    <p:sldId id="348" r:id="rId23"/>
    <p:sldId id="349" r:id="rId24"/>
  </p:sldIdLst>
  <p:sldSz cx="12192000" cy="6858000"/>
  <p:notesSz cx="6761163" cy="9942513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01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416" userDrawn="1">
          <p15:clr>
            <a:srgbClr val="A4A3A4"/>
          </p15:clr>
        </p15:guide>
        <p15:guide id="4" pos="5314" userDrawn="1">
          <p15:clr>
            <a:srgbClr val="A4A3A4"/>
          </p15:clr>
        </p15:guide>
        <p15:guide id="5" orient="horz" pos="640" userDrawn="1">
          <p15:clr>
            <a:srgbClr val="A4A3A4"/>
          </p15:clr>
        </p15:guide>
        <p15:guide id="6" orient="horz" pos="709" userDrawn="1">
          <p15:clr>
            <a:srgbClr val="A4A3A4"/>
          </p15:clr>
        </p15:guide>
        <p15:guide id="7" orient="horz" pos="3952" userDrawn="1">
          <p15:clr>
            <a:srgbClr val="A4A3A4"/>
          </p15:clr>
        </p15:guide>
        <p15:guide id="8" orient="horz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1D21"/>
    <a:srgbClr val="AD0004"/>
    <a:srgbClr val="FF9999"/>
    <a:srgbClr val="E94E1A"/>
    <a:srgbClr val="E95B53"/>
    <a:srgbClr val="FAF6F5"/>
    <a:srgbClr val="FE9E52"/>
    <a:srgbClr val="00BBE9"/>
    <a:srgbClr val="45CDFE"/>
    <a:srgbClr val="5052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314" autoAdjust="0"/>
  </p:normalViewPr>
  <p:slideViewPr>
    <p:cSldViewPr snapToGrid="0">
      <p:cViewPr varScale="1">
        <p:scale>
          <a:sx n="72" d="100"/>
          <a:sy n="72" d="100"/>
        </p:scale>
        <p:origin x="798" y="66"/>
      </p:cViewPr>
      <p:guideLst>
        <p:guide orient="horz" pos="2001"/>
        <p:guide pos="3840"/>
        <p:guide pos="416"/>
        <p:guide pos="5314"/>
        <p:guide orient="horz" pos="640"/>
        <p:guide orient="horz" pos="709"/>
        <p:guide orient="horz" pos="3952"/>
        <p:guide orient="horz" pos="386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-1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D8963-CFCD-4740-AF60-049850373CDF}" type="datetimeFigureOut">
              <a:rPr lang="zh-CN" altLang="en-US" smtClean="0"/>
              <a:t>2020/8/18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6FDB6-6D2B-46C1-9FA1-D82906A37C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4981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7593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4698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3590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4028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3C47F-7244-44F2-81AF-E6A790C66597}" type="datetimeFigureOut">
              <a:rPr lang="zh-CN" altLang="en-US" smtClean="0"/>
              <a:t>2020/8/18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3349A-78C6-4F6F-AE03-726109C3E3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14877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3C47F-7244-44F2-81AF-E6A790C66597}" type="datetimeFigureOut">
              <a:rPr lang="zh-CN" altLang="en-US" smtClean="0"/>
              <a:t>2020/8/18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3349A-78C6-4F6F-AE03-726109C3E3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4675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3C47F-7244-44F2-81AF-E6A790C66597}" type="datetimeFigureOut">
              <a:rPr lang="zh-CN" altLang="en-US" smtClean="0"/>
              <a:t>2020/8/18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3349A-78C6-4F6F-AE03-726109C3E3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251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3C47F-7244-44F2-81AF-E6A790C66597}" type="datetimeFigureOut">
              <a:rPr lang="zh-CN" altLang="en-US" smtClean="0"/>
              <a:t>2020/8/18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3349A-78C6-4F6F-AE03-726109C3E3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51077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3C47F-7244-44F2-81AF-E6A790C66597}" type="datetimeFigureOut">
              <a:rPr lang="zh-CN" altLang="en-US" smtClean="0"/>
              <a:t>2020/8/18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3349A-78C6-4F6F-AE03-726109C3E35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9038929" y="1298051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9150760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3C47F-7244-44F2-81AF-E6A790C66597}" type="datetimeFigureOut">
              <a:rPr lang="zh-CN" altLang="en-US" smtClean="0"/>
              <a:t>2020/8/18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3349A-78C6-4F6F-AE03-726109C3E3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21193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3C47F-7244-44F2-81AF-E6A790C66597}" type="datetimeFigureOut">
              <a:rPr lang="zh-CN" altLang="en-US" smtClean="0"/>
              <a:t>2020/8/18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3349A-78C6-4F6F-AE03-726109C3E3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5364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41762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3C47F-7244-44F2-81AF-E6A790C66597}" type="datetimeFigureOut">
              <a:rPr lang="zh-CN" altLang="en-US" smtClean="0"/>
              <a:t>2020/8/18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3349A-78C6-4F6F-AE03-726109C3E3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36921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3C47F-7244-44F2-81AF-E6A790C66597}" type="datetimeFigureOut">
              <a:rPr lang="zh-CN" altLang="en-US" smtClean="0"/>
              <a:t>2020/8/18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3349A-78C6-4F6F-AE03-726109C3E3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19764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3C47F-7244-44F2-81AF-E6A790C66597}" type="datetimeFigureOut">
              <a:rPr lang="zh-CN" altLang="en-US" smtClean="0"/>
              <a:t>2020/8/18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3349A-78C6-4F6F-AE03-726109C3E3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74258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3C47F-7244-44F2-81AF-E6A790C66597}" type="datetimeFigureOut">
              <a:rPr lang="zh-CN" altLang="en-US" smtClean="0"/>
              <a:t>2020/8/18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3349A-78C6-4F6F-AE03-726109C3E3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8500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1F23540-D9D9-4D8D-9F0D-5325C39030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57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728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1F23540-D9D9-4D8D-9F0D-5325C39030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57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59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1F23540-D9D9-4D8D-9F0D-5325C39030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57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59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1F23540-D9D9-4D8D-9F0D-5325C39030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5702" cy="6858000"/>
          </a:xfrm>
          <a:prstGeom prst="rect">
            <a:avLst/>
          </a:prstGeom>
        </p:spPr>
      </p:pic>
      <p:sp>
        <p:nvSpPr>
          <p:cNvPr id="5" name="矩形 4"/>
          <p:cNvSpPr/>
          <p:nvPr userDrawn="1"/>
        </p:nvSpPr>
        <p:spPr>
          <a:xfrm>
            <a:off x="8325228" y="6545425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0959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239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938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147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4027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2" r:id="rId2"/>
    <p:sldLayoutId id="2147483655" r:id="rId3"/>
    <p:sldLayoutId id="2147483670" r:id="rId4"/>
    <p:sldLayoutId id="2147483671" r:id="rId5"/>
    <p:sldLayoutId id="2147483672" r:id="rId6"/>
  </p:sldLayoutIdLst>
  <p:hf hd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288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416" userDrawn="1">
          <p15:clr>
            <a:srgbClr val="F26B43"/>
          </p15:clr>
        </p15:guide>
        <p15:guide id="4" pos="7256" userDrawn="1">
          <p15:clr>
            <a:srgbClr val="F26B43"/>
          </p15:clr>
        </p15:guide>
        <p15:guide id="5" orient="horz" pos="648" userDrawn="1">
          <p15:clr>
            <a:srgbClr val="F26B43"/>
          </p15:clr>
        </p15:guide>
        <p15:guide id="6" orient="horz" pos="712" userDrawn="1">
          <p15:clr>
            <a:srgbClr val="F26B43"/>
          </p15:clr>
        </p15:guide>
        <p15:guide id="7" orient="horz" pos="3928" userDrawn="1">
          <p15:clr>
            <a:srgbClr val="F26B43"/>
          </p15:clr>
        </p15:guide>
        <p15:guide id="8" orient="horz" pos="386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23C47F-7244-44F2-81AF-E6A790C66597}" type="datetimeFigureOut">
              <a:rPr lang="zh-CN" altLang="en-US" smtClean="0"/>
              <a:t>2020/8/18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63349A-78C6-4F6F-AE03-726109C3E3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9651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8.png"/><Relationship Id="rId3" Type="http://schemas.openxmlformats.org/officeDocument/2006/relationships/tags" Target="../tags/tag284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8.png"/><Relationship Id="rId2" Type="http://schemas.openxmlformats.org/officeDocument/2006/relationships/tags" Target="../tags/tag283.xml"/><Relationship Id="rId1" Type="http://schemas.openxmlformats.org/officeDocument/2006/relationships/tags" Target="../tags/tag282.xml"/><Relationship Id="rId6" Type="http://schemas.openxmlformats.org/officeDocument/2006/relationships/tags" Target="../tags/tag287.xml"/><Relationship Id="rId11" Type="http://schemas.openxmlformats.org/officeDocument/2006/relationships/image" Target="../media/image17.png"/><Relationship Id="rId5" Type="http://schemas.openxmlformats.org/officeDocument/2006/relationships/tags" Target="../tags/tag286.xml"/><Relationship Id="rId10" Type="http://schemas.openxmlformats.org/officeDocument/2006/relationships/image" Target="../media/image16.png"/><Relationship Id="rId4" Type="http://schemas.openxmlformats.org/officeDocument/2006/relationships/tags" Target="../tags/tag285.xml"/><Relationship Id="rId9" Type="http://schemas.openxmlformats.org/officeDocument/2006/relationships/image" Target="../media/image15.png"/><Relationship Id="rId1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7.png"/><Relationship Id="rId3" Type="http://schemas.openxmlformats.org/officeDocument/2006/relationships/tags" Target="../tags/tag290.xml"/><Relationship Id="rId7" Type="http://schemas.openxmlformats.org/officeDocument/2006/relationships/tags" Target="../tags/tag294.xml"/><Relationship Id="rId12" Type="http://schemas.openxmlformats.org/officeDocument/2006/relationships/image" Target="../media/image26.png"/><Relationship Id="rId2" Type="http://schemas.openxmlformats.org/officeDocument/2006/relationships/tags" Target="../tags/tag289.xml"/><Relationship Id="rId1" Type="http://schemas.openxmlformats.org/officeDocument/2006/relationships/tags" Target="../tags/tag288.xml"/><Relationship Id="rId6" Type="http://schemas.openxmlformats.org/officeDocument/2006/relationships/tags" Target="../tags/tag293.xml"/><Relationship Id="rId11" Type="http://schemas.openxmlformats.org/officeDocument/2006/relationships/image" Target="../media/image8.png"/><Relationship Id="rId5" Type="http://schemas.openxmlformats.org/officeDocument/2006/relationships/tags" Target="../tags/tag292.xml"/><Relationship Id="rId10" Type="http://schemas.microsoft.com/office/2007/relationships/hdphoto" Target="../media/hdphoto1.wdp"/><Relationship Id="rId4" Type="http://schemas.openxmlformats.org/officeDocument/2006/relationships/tags" Target="../tags/tag291.xml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302.xml"/><Relationship Id="rId13" Type="http://schemas.openxmlformats.org/officeDocument/2006/relationships/tags" Target="../tags/tag307.xml"/><Relationship Id="rId18" Type="http://schemas.microsoft.com/office/2007/relationships/hdphoto" Target="../media/hdphoto1.wdp"/><Relationship Id="rId3" Type="http://schemas.openxmlformats.org/officeDocument/2006/relationships/tags" Target="../tags/tag297.xml"/><Relationship Id="rId21" Type="http://schemas.openxmlformats.org/officeDocument/2006/relationships/image" Target="../media/image29.jpg"/><Relationship Id="rId7" Type="http://schemas.openxmlformats.org/officeDocument/2006/relationships/tags" Target="../tags/tag301.xml"/><Relationship Id="rId12" Type="http://schemas.openxmlformats.org/officeDocument/2006/relationships/tags" Target="../tags/tag306.xml"/><Relationship Id="rId17" Type="http://schemas.openxmlformats.org/officeDocument/2006/relationships/image" Target="../media/image20.png"/><Relationship Id="rId2" Type="http://schemas.openxmlformats.org/officeDocument/2006/relationships/tags" Target="../tags/tag296.xml"/><Relationship Id="rId16" Type="http://schemas.openxmlformats.org/officeDocument/2006/relationships/slideLayout" Target="../slideLayouts/slideLayout19.xml"/><Relationship Id="rId20" Type="http://schemas.openxmlformats.org/officeDocument/2006/relationships/image" Target="../media/image28.jpg"/><Relationship Id="rId1" Type="http://schemas.openxmlformats.org/officeDocument/2006/relationships/tags" Target="../tags/tag295.xml"/><Relationship Id="rId6" Type="http://schemas.openxmlformats.org/officeDocument/2006/relationships/tags" Target="../tags/tag300.xml"/><Relationship Id="rId11" Type="http://schemas.openxmlformats.org/officeDocument/2006/relationships/tags" Target="../tags/tag305.xml"/><Relationship Id="rId5" Type="http://schemas.openxmlformats.org/officeDocument/2006/relationships/tags" Target="../tags/tag299.xml"/><Relationship Id="rId15" Type="http://schemas.openxmlformats.org/officeDocument/2006/relationships/tags" Target="../tags/tag309.xml"/><Relationship Id="rId10" Type="http://schemas.openxmlformats.org/officeDocument/2006/relationships/tags" Target="../tags/tag304.xml"/><Relationship Id="rId19" Type="http://schemas.openxmlformats.org/officeDocument/2006/relationships/image" Target="../media/image8.png"/><Relationship Id="rId4" Type="http://schemas.openxmlformats.org/officeDocument/2006/relationships/tags" Target="../tags/tag298.xml"/><Relationship Id="rId9" Type="http://schemas.openxmlformats.org/officeDocument/2006/relationships/tags" Target="../tags/tag303.xml"/><Relationship Id="rId14" Type="http://schemas.openxmlformats.org/officeDocument/2006/relationships/tags" Target="../tags/tag308.xml"/><Relationship Id="rId22" Type="http://schemas.openxmlformats.org/officeDocument/2006/relationships/image" Target="../media/image30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317.xml"/><Relationship Id="rId13" Type="http://schemas.openxmlformats.org/officeDocument/2006/relationships/tags" Target="../tags/tag322.xml"/><Relationship Id="rId18" Type="http://schemas.openxmlformats.org/officeDocument/2006/relationships/image" Target="../media/image8.png"/><Relationship Id="rId3" Type="http://schemas.openxmlformats.org/officeDocument/2006/relationships/tags" Target="../tags/tag312.xml"/><Relationship Id="rId21" Type="http://schemas.openxmlformats.org/officeDocument/2006/relationships/image" Target="../media/image33.jpg"/><Relationship Id="rId7" Type="http://schemas.openxmlformats.org/officeDocument/2006/relationships/tags" Target="../tags/tag316.xml"/><Relationship Id="rId12" Type="http://schemas.openxmlformats.org/officeDocument/2006/relationships/tags" Target="../tags/tag321.xml"/><Relationship Id="rId17" Type="http://schemas.microsoft.com/office/2007/relationships/hdphoto" Target="../media/hdphoto1.wdp"/><Relationship Id="rId2" Type="http://schemas.openxmlformats.org/officeDocument/2006/relationships/tags" Target="../tags/tag311.xml"/><Relationship Id="rId16" Type="http://schemas.openxmlformats.org/officeDocument/2006/relationships/image" Target="../media/image20.png"/><Relationship Id="rId20" Type="http://schemas.openxmlformats.org/officeDocument/2006/relationships/image" Target="../media/image32.jpeg"/><Relationship Id="rId1" Type="http://schemas.openxmlformats.org/officeDocument/2006/relationships/tags" Target="../tags/tag310.xml"/><Relationship Id="rId6" Type="http://schemas.openxmlformats.org/officeDocument/2006/relationships/tags" Target="../tags/tag315.xml"/><Relationship Id="rId11" Type="http://schemas.openxmlformats.org/officeDocument/2006/relationships/tags" Target="../tags/tag320.xml"/><Relationship Id="rId24" Type="http://schemas.openxmlformats.org/officeDocument/2006/relationships/image" Target="../media/image36.jpeg"/><Relationship Id="rId5" Type="http://schemas.openxmlformats.org/officeDocument/2006/relationships/tags" Target="../tags/tag314.xml"/><Relationship Id="rId15" Type="http://schemas.openxmlformats.org/officeDocument/2006/relationships/slideLayout" Target="../slideLayouts/slideLayout19.xml"/><Relationship Id="rId23" Type="http://schemas.openxmlformats.org/officeDocument/2006/relationships/image" Target="../media/image35.jpg"/><Relationship Id="rId10" Type="http://schemas.openxmlformats.org/officeDocument/2006/relationships/tags" Target="../tags/tag319.xml"/><Relationship Id="rId19" Type="http://schemas.openxmlformats.org/officeDocument/2006/relationships/image" Target="../media/image31.jpeg"/><Relationship Id="rId4" Type="http://schemas.openxmlformats.org/officeDocument/2006/relationships/tags" Target="../tags/tag313.xml"/><Relationship Id="rId9" Type="http://schemas.openxmlformats.org/officeDocument/2006/relationships/tags" Target="../tags/tag318.xml"/><Relationship Id="rId14" Type="http://schemas.openxmlformats.org/officeDocument/2006/relationships/tags" Target="../tags/tag323.xml"/><Relationship Id="rId22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331.xml"/><Relationship Id="rId13" Type="http://schemas.openxmlformats.org/officeDocument/2006/relationships/tags" Target="../tags/tag336.xml"/><Relationship Id="rId18" Type="http://schemas.openxmlformats.org/officeDocument/2006/relationships/image" Target="../media/image8.png"/><Relationship Id="rId3" Type="http://schemas.openxmlformats.org/officeDocument/2006/relationships/tags" Target="../tags/tag326.xml"/><Relationship Id="rId7" Type="http://schemas.openxmlformats.org/officeDocument/2006/relationships/tags" Target="../tags/tag330.xml"/><Relationship Id="rId12" Type="http://schemas.openxmlformats.org/officeDocument/2006/relationships/tags" Target="../tags/tag335.xml"/><Relationship Id="rId17" Type="http://schemas.microsoft.com/office/2007/relationships/hdphoto" Target="../media/hdphoto1.wdp"/><Relationship Id="rId2" Type="http://schemas.openxmlformats.org/officeDocument/2006/relationships/tags" Target="../tags/tag325.xml"/><Relationship Id="rId16" Type="http://schemas.openxmlformats.org/officeDocument/2006/relationships/image" Target="../media/image20.png"/><Relationship Id="rId20" Type="http://schemas.openxmlformats.org/officeDocument/2006/relationships/image" Target="../media/image38.jpeg"/><Relationship Id="rId1" Type="http://schemas.openxmlformats.org/officeDocument/2006/relationships/tags" Target="../tags/tag324.xml"/><Relationship Id="rId6" Type="http://schemas.openxmlformats.org/officeDocument/2006/relationships/tags" Target="../tags/tag329.xml"/><Relationship Id="rId11" Type="http://schemas.openxmlformats.org/officeDocument/2006/relationships/tags" Target="../tags/tag334.xml"/><Relationship Id="rId5" Type="http://schemas.openxmlformats.org/officeDocument/2006/relationships/tags" Target="../tags/tag328.xml"/><Relationship Id="rId15" Type="http://schemas.openxmlformats.org/officeDocument/2006/relationships/slideLayout" Target="../slideLayouts/slideLayout19.xml"/><Relationship Id="rId10" Type="http://schemas.openxmlformats.org/officeDocument/2006/relationships/tags" Target="../tags/tag333.xml"/><Relationship Id="rId19" Type="http://schemas.openxmlformats.org/officeDocument/2006/relationships/image" Target="../media/image37.jpeg"/><Relationship Id="rId4" Type="http://schemas.openxmlformats.org/officeDocument/2006/relationships/tags" Target="../tags/tag327.xml"/><Relationship Id="rId9" Type="http://schemas.openxmlformats.org/officeDocument/2006/relationships/tags" Target="../tags/tag332.xml"/><Relationship Id="rId14" Type="http://schemas.openxmlformats.org/officeDocument/2006/relationships/tags" Target="../tags/tag33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345.xml"/><Relationship Id="rId13" Type="http://schemas.openxmlformats.org/officeDocument/2006/relationships/tags" Target="../tags/tag350.xml"/><Relationship Id="rId18" Type="http://schemas.openxmlformats.org/officeDocument/2006/relationships/image" Target="../media/image8.png"/><Relationship Id="rId3" Type="http://schemas.openxmlformats.org/officeDocument/2006/relationships/tags" Target="../tags/tag340.xml"/><Relationship Id="rId7" Type="http://schemas.openxmlformats.org/officeDocument/2006/relationships/tags" Target="../tags/tag344.xml"/><Relationship Id="rId12" Type="http://schemas.openxmlformats.org/officeDocument/2006/relationships/tags" Target="../tags/tag349.xml"/><Relationship Id="rId17" Type="http://schemas.microsoft.com/office/2007/relationships/hdphoto" Target="../media/hdphoto1.wdp"/><Relationship Id="rId2" Type="http://schemas.openxmlformats.org/officeDocument/2006/relationships/tags" Target="../tags/tag339.xml"/><Relationship Id="rId16" Type="http://schemas.openxmlformats.org/officeDocument/2006/relationships/image" Target="../media/image20.png"/><Relationship Id="rId20" Type="http://schemas.openxmlformats.org/officeDocument/2006/relationships/image" Target="../media/image38.jpeg"/><Relationship Id="rId1" Type="http://schemas.openxmlformats.org/officeDocument/2006/relationships/tags" Target="../tags/tag338.xml"/><Relationship Id="rId6" Type="http://schemas.openxmlformats.org/officeDocument/2006/relationships/tags" Target="../tags/tag343.xml"/><Relationship Id="rId11" Type="http://schemas.openxmlformats.org/officeDocument/2006/relationships/tags" Target="../tags/tag348.xml"/><Relationship Id="rId5" Type="http://schemas.openxmlformats.org/officeDocument/2006/relationships/tags" Target="../tags/tag342.xml"/><Relationship Id="rId15" Type="http://schemas.openxmlformats.org/officeDocument/2006/relationships/slideLayout" Target="../slideLayouts/slideLayout19.xml"/><Relationship Id="rId10" Type="http://schemas.openxmlformats.org/officeDocument/2006/relationships/tags" Target="../tags/tag347.xml"/><Relationship Id="rId19" Type="http://schemas.openxmlformats.org/officeDocument/2006/relationships/image" Target="../media/image37.jpeg"/><Relationship Id="rId4" Type="http://schemas.openxmlformats.org/officeDocument/2006/relationships/tags" Target="../tags/tag341.xml"/><Relationship Id="rId9" Type="http://schemas.openxmlformats.org/officeDocument/2006/relationships/tags" Target="../tags/tag346.xml"/><Relationship Id="rId14" Type="http://schemas.openxmlformats.org/officeDocument/2006/relationships/tags" Target="../tags/tag35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359.xml"/><Relationship Id="rId13" Type="http://schemas.openxmlformats.org/officeDocument/2006/relationships/tags" Target="../tags/tag364.xml"/><Relationship Id="rId18" Type="http://schemas.openxmlformats.org/officeDocument/2006/relationships/image" Target="../media/image8.png"/><Relationship Id="rId3" Type="http://schemas.openxmlformats.org/officeDocument/2006/relationships/tags" Target="../tags/tag354.xml"/><Relationship Id="rId21" Type="http://schemas.openxmlformats.org/officeDocument/2006/relationships/hyperlink" Target="file:///C:\Users\MJJ\Desktop\&#20826;&#35838;PPT\&#27036;&#26679;4zfq-&#24352;&#23500;&#28165;&#65306;&#8220;&#20826;&#25351;&#21040;&#21738;&#37324;&#23601;&#22362;&#20915;&#25171;&#21040;&#21738;&#37324;&#8221;.mp4" TargetMode="External"/><Relationship Id="rId7" Type="http://schemas.openxmlformats.org/officeDocument/2006/relationships/tags" Target="../tags/tag358.xml"/><Relationship Id="rId12" Type="http://schemas.openxmlformats.org/officeDocument/2006/relationships/tags" Target="../tags/tag363.xml"/><Relationship Id="rId17" Type="http://schemas.microsoft.com/office/2007/relationships/hdphoto" Target="../media/hdphoto1.wdp"/><Relationship Id="rId2" Type="http://schemas.openxmlformats.org/officeDocument/2006/relationships/tags" Target="../tags/tag353.xml"/><Relationship Id="rId16" Type="http://schemas.openxmlformats.org/officeDocument/2006/relationships/image" Target="../media/image20.png"/><Relationship Id="rId20" Type="http://schemas.openxmlformats.org/officeDocument/2006/relationships/image" Target="../media/image38.jpeg"/><Relationship Id="rId1" Type="http://schemas.openxmlformats.org/officeDocument/2006/relationships/tags" Target="../tags/tag352.xml"/><Relationship Id="rId6" Type="http://schemas.openxmlformats.org/officeDocument/2006/relationships/tags" Target="../tags/tag357.xml"/><Relationship Id="rId11" Type="http://schemas.openxmlformats.org/officeDocument/2006/relationships/tags" Target="../tags/tag362.xml"/><Relationship Id="rId5" Type="http://schemas.openxmlformats.org/officeDocument/2006/relationships/tags" Target="../tags/tag356.xml"/><Relationship Id="rId15" Type="http://schemas.openxmlformats.org/officeDocument/2006/relationships/slideLayout" Target="../slideLayouts/slideLayout19.xml"/><Relationship Id="rId10" Type="http://schemas.openxmlformats.org/officeDocument/2006/relationships/tags" Target="../tags/tag361.xml"/><Relationship Id="rId19" Type="http://schemas.openxmlformats.org/officeDocument/2006/relationships/image" Target="../media/image37.jpeg"/><Relationship Id="rId4" Type="http://schemas.openxmlformats.org/officeDocument/2006/relationships/tags" Target="../tags/tag355.xml"/><Relationship Id="rId9" Type="http://schemas.openxmlformats.org/officeDocument/2006/relationships/tags" Target="../tags/tag360.xml"/><Relationship Id="rId14" Type="http://schemas.openxmlformats.org/officeDocument/2006/relationships/tags" Target="../tags/tag36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8.png"/><Relationship Id="rId3" Type="http://schemas.openxmlformats.org/officeDocument/2006/relationships/tags" Target="../tags/tag368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8.png"/><Relationship Id="rId2" Type="http://schemas.openxmlformats.org/officeDocument/2006/relationships/tags" Target="../tags/tag367.xml"/><Relationship Id="rId1" Type="http://schemas.openxmlformats.org/officeDocument/2006/relationships/tags" Target="../tags/tag366.xml"/><Relationship Id="rId6" Type="http://schemas.openxmlformats.org/officeDocument/2006/relationships/tags" Target="../tags/tag371.xml"/><Relationship Id="rId11" Type="http://schemas.openxmlformats.org/officeDocument/2006/relationships/image" Target="../media/image17.png"/><Relationship Id="rId5" Type="http://schemas.openxmlformats.org/officeDocument/2006/relationships/tags" Target="../tags/tag370.xml"/><Relationship Id="rId10" Type="http://schemas.openxmlformats.org/officeDocument/2006/relationships/image" Target="../media/image16.png"/><Relationship Id="rId4" Type="http://schemas.openxmlformats.org/officeDocument/2006/relationships/tags" Target="../tags/tag369.xml"/><Relationship Id="rId9" Type="http://schemas.openxmlformats.org/officeDocument/2006/relationships/image" Target="../media/image15.png"/><Relationship Id="rId1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9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image" Target="../media/image12.png"/><Relationship Id="rId3" Type="http://schemas.openxmlformats.org/officeDocument/2006/relationships/tags" Target="../tags/tag4.xml"/><Relationship Id="rId21" Type="http://schemas.openxmlformats.org/officeDocument/2006/relationships/tags" Target="../tags/tag22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image" Target="../media/image11.png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tags" Target="../tags/tag21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image" Target="../media/image8.png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image" Target="../media/image10.jpg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slideLayout" Target="../slideLayouts/slideLayout3.xml"/><Relationship Id="rId27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9.pn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9.png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8.png"/><Relationship Id="rId3" Type="http://schemas.openxmlformats.org/officeDocument/2006/relationships/tags" Target="../tags/tag25.xml"/><Relationship Id="rId7" Type="http://schemas.openxmlformats.org/officeDocument/2006/relationships/slideLayout" Target="../slideLayouts/slideLayout3.xml"/><Relationship Id="rId12" Type="http://schemas.openxmlformats.org/officeDocument/2006/relationships/image" Target="../media/image8.pn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11" Type="http://schemas.openxmlformats.org/officeDocument/2006/relationships/image" Target="../media/image17.png"/><Relationship Id="rId5" Type="http://schemas.openxmlformats.org/officeDocument/2006/relationships/tags" Target="../tags/tag27.xml"/><Relationship Id="rId10" Type="http://schemas.openxmlformats.org/officeDocument/2006/relationships/image" Target="../media/image16.png"/><Relationship Id="rId4" Type="http://schemas.openxmlformats.org/officeDocument/2006/relationships/tags" Target="../tags/tag26.xml"/><Relationship Id="rId9" Type="http://schemas.openxmlformats.org/officeDocument/2006/relationships/image" Target="../media/image15.png"/><Relationship Id="rId1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29.xml"/><Relationship Id="rId6" Type="http://schemas.openxmlformats.org/officeDocument/2006/relationships/image" Target="../media/image21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42.xml"/><Relationship Id="rId18" Type="http://schemas.openxmlformats.org/officeDocument/2006/relationships/tags" Target="../tags/tag47.xml"/><Relationship Id="rId26" Type="http://schemas.openxmlformats.org/officeDocument/2006/relationships/tags" Target="../tags/tag55.xml"/><Relationship Id="rId39" Type="http://schemas.openxmlformats.org/officeDocument/2006/relationships/tags" Target="../tags/tag68.xml"/><Relationship Id="rId21" Type="http://schemas.openxmlformats.org/officeDocument/2006/relationships/tags" Target="../tags/tag50.xml"/><Relationship Id="rId34" Type="http://schemas.openxmlformats.org/officeDocument/2006/relationships/tags" Target="../tags/tag63.xml"/><Relationship Id="rId42" Type="http://schemas.openxmlformats.org/officeDocument/2006/relationships/tags" Target="../tags/tag71.xml"/><Relationship Id="rId47" Type="http://schemas.openxmlformats.org/officeDocument/2006/relationships/tags" Target="../tags/tag76.xml"/><Relationship Id="rId50" Type="http://schemas.openxmlformats.org/officeDocument/2006/relationships/tags" Target="../tags/tag79.xml"/><Relationship Id="rId55" Type="http://schemas.openxmlformats.org/officeDocument/2006/relationships/image" Target="../media/image8.png"/><Relationship Id="rId7" Type="http://schemas.openxmlformats.org/officeDocument/2006/relationships/tags" Target="../tags/tag36.xml"/><Relationship Id="rId12" Type="http://schemas.openxmlformats.org/officeDocument/2006/relationships/tags" Target="../tags/tag41.xml"/><Relationship Id="rId17" Type="http://schemas.openxmlformats.org/officeDocument/2006/relationships/tags" Target="../tags/tag46.xml"/><Relationship Id="rId25" Type="http://schemas.openxmlformats.org/officeDocument/2006/relationships/tags" Target="../tags/tag54.xml"/><Relationship Id="rId33" Type="http://schemas.openxmlformats.org/officeDocument/2006/relationships/tags" Target="../tags/tag62.xml"/><Relationship Id="rId38" Type="http://schemas.openxmlformats.org/officeDocument/2006/relationships/tags" Target="../tags/tag67.xml"/><Relationship Id="rId46" Type="http://schemas.openxmlformats.org/officeDocument/2006/relationships/tags" Target="../tags/tag75.xml"/><Relationship Id="rId2" Type="http://schemas.openxmlformats.org/officeDocument/2006/relationships/tags" Target="../tags/tag31.xml"/><Relationship Id="rId16" Type="http://schemas.openxmlformats.org/officeDocument/2006/relationships/tags" Target="../tags/tag45.xml"/><Relationship Id="rId20" Type="http://schemas.openxmlformats.org/officeDocument/2006/relationships/tags" Target="../tags/tag49.xml"/><Relationship Id="rId29" Type="http://schemas.openxmlformats.org/officeDocument/2006/relationships/tags" Target="../tags/tag58.xml"/><Relationship Id="rId41" Type="http://schemas.openxmlformats.org/officeDocument/2006/relationships/tags" Target="../tags/tag70.xml"/><Relationship Id="rId54" Type="http://schemas.microsoft.com/office/2007/relationships/hdphoto" Target="../media/hdphoto1.wdp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11" Type="http://schemas.openxmlformats.org/officeDocument/2006/relationships/tags" Target="../tags/tag40.xml"/><Relationship Id="rId24" Type="http://schemas.openxmlformats.org/officeDocument/2006/relationships/tags" Target="../tags/tag53.xml"/><Relationship Id="rId32" Type="http://schemas.openxmlformats.org/officeDocument/2006/relationships/tags" Target="../tags/tag61.xml"/><Relationship Id="rId37" Type="http://schemas.openxmlformats.org/officeDocument/2006/relationships/tags" Target="../tags/tag66.xml"/><Relationship Id="rId40" Type="http://schemas.openxmlformats.org/officeDocument/2006/relationships/tags" Target="../tags/tag69.xml"/><Relationship Id="rId45" Type="http://schemas.openxmlformats.org/officeDocument/2006/relationships/tags" Target="../tags/tag74.xml"/><Relationship Id="rId53" Type="http://schemas.openxmlformats.org/officeDocument/2006/relationships/image" Target="../media/image20.png"/><Relationship Id="rId58" Type="http://schemas.openxmlformats.org/officeDocument/2006/relationships/image" Target="../media/image21.png"/><Relationship Id="rId5" Type="http://schemas.openxmlformats.org/officeDocument/2006/relationships/tags" Target="../tags/tag34.xml"/><Relationship Id="rId15" Type="http://schemas.openxmlformats.org/officeDocument/2006/relationships/tags" Target="../tags/tag44.xml"/><Relationship Id="rId23" Type="http://schemas.openxmlformats.org/officeDocument/2006/relationships/tags" Target="../tags/tag52.xml"/><Relationship Id="rId28" Type="http://schemas.openxmlformats.org/officeDocument/2006/relationships/tags" Target="../tags/tag57.xml"/><Relationship Id="rId36" Type="http://schemas.openxmlformats.org/officeDocument/2006/relationships/tags" Target="../tags/tag65.xml"/><Relationship Id="rId49" Type="http://schemas.openxmlformats.org/officeDocument/2006/relationships/tags" Target="../tags/tag78.xml"/><Relationship Id="rId57" Type="http://schemas.openxmlformats.org/officeDocument/2006/relationships/image" Target="../media/image24.jpeg"/><Relationship Id="rId10" Type="http://schemas.openxmlformats.org/officeDocument/2006/relationships/tags" Target="../tags/tag39.xml"/><Relationship Id="rId19" Type="http://schemas.openxmlformats.org/officeDocument/2006/relationships/tags" Target="../tags/tag48.xml"/><Relationship Id="rId31" Type="http://schemas.openxmlformats.org/officeDocument/2006/relationships/tags" Target="../tags/tag60.xml"/><Relationship Id="rId44" Type="http://schemas.openxmlformats.org/officeDocument/2006/relationships/tags" Target="../tags/tag73.xml"/><Relationship Id="rId52" Type="http://schemas.openxmlformats.org/officeDocument/2006/relationships/slideLayout" Target="../slideLayouts/slideLayout19.xml"/><Relationship Id="rId4" Type="http://schemas.openxmlformats.org/officeDocument/2006/relationships/tags" Target="../tags/tag33.xml"/><Relationship Id="rId9" Type="http://schemas.openxmlformats.org/officeDocument/2006/relationships/tags" Target="../tags/tag38.xml"/><Relationship Id="rId14" Type="http://schemas.openxmlformats.org/officeDocument/2006/relationships/tags" Target="../tags/tag43.xml"/><Relationship Id="rId22" Type="http://schemas.openxmlformats.org/officeDocument/2006/relationships/tags" Target="../tags/tag51.xml"/><Relationship Id="rId27" Type="http://schemas.openxmlformats.org/officeDocument/2006/relationships/tags" Target="../tags/tag56.xml"/><Relationship Id="rId30" Type="http://schemas.openxmlformats.org/officeDocument/2006/relationships/tags" Target="../tags/tag59.xml"/><Relationship Id="rId35" Type="http://schemas.openxmlformats.org/officeDocument/2006/relationships/tags" Target="../tags/tag64.xml"/><Relationship Id="rId43" Type="http://schemas.openxmlformats.org/officeDocument/2006/relationships/tags" Target="../tags/tag72.xml"/><Relationship Id="rId48" Type="http://schemas.openxmlformats.org/officeDocument/2006/relationships/tags" Target="../tags/tag77.xml"/><Relationship Id="rId56" Type="http://schemas.openxmlformats.org/officeDocument/2006/relationships/image" Target="../media/image23.png"/><Relationship Id="rId8" Type="http://schemas.openxmlformats.org/officeDocument/2006/relationships/tags" Target="../tags/tag37.xml"/><Relationship Id="rId51" Type="http://schemas.openxmlformats.org/officeDocument/2006/relationships/tags" Target="../tags/tag80.xml"/><Relationship Id="rId3" Type="http://schemas.openxmlformats.org/officeDocument/2006/relationships/tags" Target="../tags/tag32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tags" Target="../tags/tag93.xml"/><Relationship Id="rId18" Type="http://schemas.openxmlformats.org/officeDocument/2006/relationships/tags" Target="../tags/tag98.xml"/><Relationship Id="rId26" Type="http://schemas.openxmlformats.org/officeDocument/2006/relationships/tags" Target="../tags/tag106.xml"/><Relationship Id="rId39" Type="http://schemas.openxmlformats.org/officeDocument/2006/relationships/tags" Target="../tags/tag119.xml"/><Relationship Id="rId21" Type="http://schemas.openxmlformats.org/officeDocument/2006/relationships/tags" Target="../tags/tag101.xml"/><Relationship Id="rId34" Type="http://schemas.openxmlformats.org/officeDocument/2006/relationships/tags" Target="../tags/tag114.xml"/><Relationship Id="rId42" Type="http://schemas.openxmlformats.org/officeDocument/2006/relationships/tags" Target="../tags/tag122.xml"/><Relationship Id="rId47" Type="http://schemas.openxmlformats.org/officeDocument/2006/relationships/tags" Target="../tags/tag127.xml"/><Relationship Id="rId50" Type="http://schemas.openxmlformats.org/officeDocument/2006/relationships/tags" Target="../tags/tag130.xml"/><Relationship Id="rId55" Type="http://schemas.openxmlformats.org/officeDocument/2006/relationships/image" Target="../media/image8.png"/><Relationship Id="rId7" Type="http://schemas.openxmlformats.org/officeDocument/2006/relationships/tags" Target="../tags/tag87.xml"/><Relationship Id="rId12" Type="http://schemas.openxmlformats.org/officeDocument/2006/relationships/tags" Target="../tags/tag92.xml"/><Relationship Id="rId17" Type="http://schemas.openxmlformats.org/officeDocument/2006/relationships/tags" Target="../tags/tag97.xml"/><Relationship Id="rId25" Type="http://schemas.openxmlformats.org/officeDocument/2006/relationships/tags" Target="../tags/tag105.xml"/><Relationship Id="rId33" Type="http://schemas.openxmlformats.org/officeDocument/2006/relationships/tags" Target="../tags/tag113.xml"/><Relationship Id="rId38" Type="http://schemas.openxmlformats.org/officeDocument/2006/relationships/tags" Target="../tags/tag118.xml"/><Relationship Id="rId46" Type="http://schemas.openxmlformats.org/officeDocument/2006/relationships/tags" Target="../tags/tag126.xml"/><Relationship Id="rId2" Type="http://schemas.openxmlformats.org/officeDocument/2006/relationships/tags" Target="../tags/tag82.xml"/><Relationship Id="rId16" Type="http://schemas.openxmlformats.org/officeDocument/2006/relationships/tags" Target="../tags/tag96.xml"/><Relationship Id="rId20" Type="http://schemas.openxmlformats.org/officeDocument/2006/relationships/tags" Target="../tags/tag100.xml"/><Relationship Id="rId29" Type="http://schemas.openxmlformats.org/officeDocument/2006/relationships/tags" Target="../tags/tag109.xml"/><Relationship Id="rId41" Type="http://schemas.openxmlformats.org/officeDocument/2006/relationships/tags" Target="../tags/tag121.xml"/><Relationship Id="rId54" Type="http://schemas.microsoft.com/office/2007/relationships/hdphoto" Target="../media/hdphoto1.wdp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tags" Target="../tags/tag91.xml"/><Relationship Id="rId24" Type="http://schemas.openxmlformats.org/officeDocument/2006/relationships/tags" Target="../tags/tag104.xml"/><Relationship Id="rId32" Type="http://schemas.openxmlformats.org/officeDocument/2006/relationships/tags" Target="../tags/tag112.xml"/><Relationship Id="rId37" Type="http://schemas.openxmlformats.org/officeDocument/2006/relationships/tags" Target="../tags/tag117.xml"/><Relationship Id="rId40" Type="http://schemas.openxmlformats.org/officeDocument/2006/relationships/tags" Target="../tags/tag120.xml"/><Relationship Id="rId45" Type="http://schemas.openxmlformats.org/officeDocument/2006/relationships/tags" Target="../tags/tag125.xml"/><Relationship Id="rId53" Type="http://schemas.openxmlformats.org/officeDocument/2006/relationships/image" Target="../media/image20.png"/><Relationship Id="rId5" Type="http://schemas.openxmlformats.org/officeDocument/2006/relationships/tags" Target="../tags/tag85.xml"/><Relationship Id="rId15" Type="http://schemas.openxmlformats.org/officeDocument/2006/relationships/tags" Target="../tags/tag95.xml"/><Relationship Id="rId23" Type="http://schemas.openxmlformats.org/officeDocument/2006/relationships/tags" Target="../tags/tag103.xml"/><Relationship Id="rId28" Type="http://schemas.openxmlformats.org/officeDocument/2006/relationships/tags" Target="../tags/tag108.xml"/><Relationship Id="rId36" Type="http://schemas.openxmlformats.org/officeDocument/2006/relationships/tags" Target="../tags/tag116.xml"/><Relationship Id="rId49" Type="http://schemas.openxmlformats.org/officeDocument/2006/relationships/tags" Target="../tags/tag129.xml"/><Relationship Id="rId57" Type="http://schemas.openxmlformats.org/officeDocument/2006/relationships/image" Target="../media/image25.png"/><Relationship Id="rId10" Type="http://schemas.openxmlformats.org/officeDocument/2006/relationships/tags" Target="../tags/tag90.xml"/><Relationship Id="rId19" Type="http://schemas.openxmlformats.org/officeDocument/2006/relationships/tags" Target="../tags/tag99.xml"/><Relationship Id="rId31" Type="http://schemas.openxmlformats.org/officeDocument/2006/relationships/tags" Target="../tags/tag111.xml"/><Relationship Id="rId44" Type="http://schemas.openxmlformats.org/officeDocument/2006/relationships/tags" Target="../tags/tag124.xml"/><Relationship Id="rId52" Type="http://schemas.openxmlformats.org/officeDocument/2006/relationships/slideLayout" Target="../slideLayouts/slideLayout19.xml"/><Relationship Id="rId4" Type="http://schemas.openxmlformats.org/officeDocument/2006/relationships/tags" Target="../tags/tag84.xml"/><Relationship Id="rId9" Type="http://schemas.openxmlformats.org/officeDocument/2006/relationships/tags" Target="../tags/tag89.xml"/><Relationship Id="rId14" Type="http://schemas.openxmlformats.org/officeDocument/2006/relationships/tags" Target="../tags/tag94.xml"/><Relationship Id="rId22" Type="http://schemas.openxmlformats.org/officeDocument/2006/relationships/tags" Target="../tags/tag102.xml"/><Relationship Id="rId27" Type="http://schemas.openxmlformats.org/officeDocument/2006/relationships/tags" Target="../tags/tag107.xml"/><Relationship Id="rId30" Type="http://schemas.openxmlformats.org/officeDocument/2006/relationships/tags" Target="../tags/tag110.xml"/><Relationship Id="rId35" Type="http://schemas.openxmlformats.org/officeDocument/2006/relationships/tags" Target="../tags/tag115.xml"/><Relationship Id="rId43" Type="http://schemas.openxmlformats.org/officeDocument/2006/relationships/tags" Target="../tags/tag123.xml"/><Relationship Id="rId48" Type="http://schemas.openxmlformats.org/officeDocument/2006/relationships/tags" Target="../tags/tag128.xml"/><Relationship Id="rId56" Type="http://schemas.openxmlformats.org/officeDocument/2006/relationships/image" Target="../media/image21.png"/><Relationship Id="rId8" Type="http://schemas.openxmlformats.org/officeDocument/2006/relationships/tags" Target="../tags/tag88.xml"/><Relationship Id="rId51" Type="http://schemas.openxmlformats.org/officeDocument/2006/relationships/tags" Target="../tags/tag131.xml"/><Relationship Id="rId3" Type="http://schemas.openxmlformats.org/officeDocument/2006/relationships/tags" Target="../tags/tag83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tags" Target="../tags/tag144.xml"/><Relationship Id="rId18" Type="http://schemas.openxmlformats.org/officeDocument/2006/relationships/tags" Target="../tags/tag149.xml"/><Relationship Id="rId26" Type="http://schemas.openxmlformats.org/officeDocument/2006/relationships/tags" Target="../tags/tag157.xml"/><Relationship Id="rId39" Type="http://schemas.openxmlformats.org/officeDocument/2006/relationships/tags" Target="../tags/tag170.xml"/><Relationship Id="rId21" Type="http://schemas.openxmlformats.org/officeDocument/2006/relationships/tags" Target="../tags/tag152.xml"/><Relationship Id="rId34" Type="http://schemas.openxmlformats.org/officeDocument/2006/relationships/tags" Target="../tags/tag165.xml"/><Relationship Id="rId42" Type="http://schemas.openxmlformats.org/officeDocument/2006/relationships/tags" Target="../tags/tag173.xml"/><Relationship Id="rId47" Type="http://schemas.openxmlformats.org/officeDocument/2006/relationships/tags" Target="../tags/tag178.xml"/><Relationship Id="rId50" Type="http://schemas.openxmlformats.org/officeDocument/2006/relationships/tags" Target="../tags/tag181.xml"/><Relationship Id="rId55" Type="http://schemas.openxmlformats.org/officeDocument/2006/relationships/image" Target="../media/image21.png"/><Relationship Id="rId7" Type="http://schemas.openxmlformats.org/officeDocument/2006/relationships/tags" Target="../tags/tag138.xml"/><Relationship Id="rId12" Type="http://schemas.openxmlformats.org/officeDocument/2006/relationships/tags" Target="../tags/tag143.xml"/><Relationship Id="rId17" Type="http://schemas.openxmlformats.org/officeDocument/2006/relationships/tags" Target="../tags/tag148.xml"/><Relationship Id="rId25" Type="http://schemas.openxmlformats.org/officeDocument/2006/relationships/tags" Target="../tags/tag156.xml"/><Relationship Id="rId33" Type="http://schemas.openxmlformats.org/officeDocument/2006/relationships/tags" Target="../tags/tag164.xml"/><Relationship Id="rId38" Type="http://schemas.openxmlformats.org/officeDocument/2006/relationships/tags" Target="../tags/tag169.xml"/><Relationship Id="rId46" Type="http://schemas.openxmlformats.org/officeDocument/2006/relationships/tags" Target="../tags/tag177.xml"/><Relationship Id="rId2" Type="http://schemas.openxmlformats.org/officeDocument/2006/relationships/tags" Target="../tags/tag133.xml"/><Relationship Id="rId16" Type="http://schemas.openxmlformats.org/officeDocument/2006/relationships/tags" Target="../tags/tag147.xml"/><Relationship Id="rId20" Type="http://schemas.openxmlformats.org/officeDocument/2006/relationships/tags" Target="../tags/tag151.xml"/><Relationship Id="rId29" Type="http://schemas.openxmlformats.org/officeDocument/2006/relationships/tags" Target="../tags/tag160.xml"/><Relationship Id="rId41" Type="http://schemas.openxmlformats.org/officeDocument/2006/relationships/tags" Target="../tags/tag172.xml"/><Relationship Id="rId54" Type="http://schemas.openxmlformats.org/officeDocument/2006/relationships/image" Target="../media/image8.png"/><Relationship Id="rId1" Type="http://schemas.openxmlformats.org/officeDocument/2006/relationships/tags" Target="../tags/tag132.xml"/><Relationship Id="rId6" Type="http://schemas.openxmlformats.org/officeDocument/2006/relationships/tags" Target="../tags/tag137.xml"/><Relationship Id="rId11" Type="http://schemas.openxmlformats.org/officeDocument/2006/relationships/tags" Target="../tags/tag142.xml"/><Relationship Id="rId24" Type="http://schemas.openxmlformats.org/officeDocument/2006/relationships/tags" Target="../tags/tag155.xml"/><Relationship Id="rId32" Type="http://schemas.openxmlformats.org/officeDocument/2006/relationships/tags" Target="../tags/tag163.xml"/><Relationship Id="rId37" Type="http://schemas.openxmlformats.org/officeDocument/2006/relationships/tags" Target="../tags/tag168.xml"/><Relationship Id="rId40" Type="http://schemas.openxmlformats.org/officeDocument/2006/relationships/tags" Target="../tags/tag171.xml"/><Relationship Id="rId45" Type="http://schemas.openxmlformats.org/officeDocument/2006/relationships/tags" Target="../tags/tag176.xml"/><Relationship Id="rId53" Type="http://schemas.microsoft.com/office/2007/relationships/hdphoto" Target="../media/hdphoto1.wdp"/><Relationship Id="rId5" Type="http://schemas.openxmlformats.org/officeDocument/2006/relationships/tags" Target="../tags/tag136.xml"/><Relationship Id="rId15" Type="http://schemas.openxmlformats.org/officeDocument/2006/relationships/tags" Target="../tags/tag146.xml"/><Relationship Id="rId23" Type="http://schemas.openxmlformats.org/officeDocument/2006/relationships/tags" Target="../tags/tag154.xml"/><Relationship Id="rId28" Type="http://schemas.openxmlformats.org/officeDocument/2006/relationships/tags" Target="../tags/tag159.xml"/><Relationship Id="rId36" Type="http://schemas.openxmlformats.org/officeDocument/2006/relationships/tags" Target="../tags/tag167.xml"/><Relationship Id="rId49" Type="http://schemas.openxmlformats.org/officeDocument/2006/relationships/tags" Target="../tags/tag180.xml"/><Relationship Id="rId10" Type="http://schemas.openxmlformats.org/officeDocument/2006/relationships/tags" Target="../tags/tag141.xml"/><Relationship Id="rId19" Type="http://schemas.openxmlformats.org/officeDocument/2006/relationships/tags" Target="../tags/tag150.xml"/><Relationship Id="rId31" Type="http://schemas.openxmlformats.org/officeDocument/2006/relationships/tags" Target="../tags/tag162.xml"/><Relationship Id="rId44" Type="http://schemas.openxmlformats.org/officeDocument/2006/relationships/tags" Target="../tags/tag175.xml"/><Relationship Id="rId52" Type="http://schemas.openxmlformats.org/officeDocument/2006/relationships/image" Target="../media/image20.png"/><Relationship Id="rId4" Type="http://schemas.openxmlformats.org/officeDocument/2006/relationships/tags" Target="../tags/tag135.xml"/><Relationship Id="rId9" Type="http://schemas.openxmlformats.org/officeDocument/2006/relationships/tags" Target="../tags/tag140.xml"/><Relationship Id="rId14" Type="http://schemas.openxmlformats.org/officeDocument/2006/relationships/tags" Target="../tags/tag145.xml"/><Relationship Id="rId22" Type="http://schemas.openxmlformats.org/officeDocument/2006/relationships/tags" Target="../tags/tag153.xml"/><Relationship Id="rId27" Type="http://schemas.openxmlformats.org/officeDocument/2006/relationships/tags" Target="../tags/tag158.xml"/><Relationship Id="rId30" Type="http://schemas.openxmlformats.org/officeDocument/2006/relationships/tags" Target="../tags/tag161.xml"/><Relationship Id="rId35" Type="http://schemas.openxmlformats.org/officeDocument/2006/relationships/tags" Target="../tags/tag166.xml"/><Relationship Id="rId43" Type="http://schemas.openxmlformats.org/officeDocument/2006/relationships/tags" Target="../tags/tag174.xml"/><Relationship Id="rId48" Type="http://schemas.openxmlformats.org/officeDocument/2006/relationships/tags" Target="../tags/tag179.xml"/><Relationship Id="rId8" Type="http://schemas.openxmlformats.org/officeDocument/2006/relationships/tags" Target="../tags/tag139.xml"/><Relationship Id="rId51" Type="http://schemas.openxmlformats.org/officeDocument/2006/relationships/slideLayout" Target="../slideLayouts/slideLayout19.xml"/><Relationship Id="rId3" Type="http://schemas.openxmlformats.org/officeDocument/2006/relationships/tags" Target="../tags/tag134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tags" Target="../tags/tag194.xml"/><Relationship Id="rId18" Type="http://schemas.openxmlformats.org/officeDocument/2006/relationships/tags" Target="../tags/tag199.xml"/><Relationship Id="rId26" Type="http://schemas.openxmlformats.org/officeDocument/2006/relationships/tags" Target="../tags/tag207.xml"/><Relationship Id="rId39" Type="http://schemas.openxmlformats.org/officeDocument/2006/relationships/tags" Target="../tags/tag220.xml"/><Relationship Id="rId21" Type="http://schemas.openxmlformats.org/officeDocument/2006/relationships/tags" Target="../tags/tag202.xml"/><Relationship Id="rId34" Type="http://schemas.openxmlformats.org/officeDocument/2006/relationships/tags" Target="../tags/tag215.xml"/><Relationship Id="rId42" Type="http://schemas.openxmlformats.org/officeDocument/2006/relationships/tags" Target="../tags/tag223.xml"/><Relationship Id="rId47" Type="http://schemas.openxmlformats.org/officeDocument/2006/relationships/tags" Target="../tags/tag228.xml"/><Relationship Id="rId50" Type="http://schemas.openxmlformats.org/officeDocument/2006/relationships/tags" Target="../tags/tag231.xml"/><Relationship Id="rId55" Type="http://schemas.openxmlformats.org/officeDocument/2006/relationships/image" Target="../media/image21.png"/><Relationship Id="rId7" Type="http://schemas.openxmlformats.org/officeDocument/2006/relationships/tags" Target="../tags/tag188.xml"/><Relationship Id="rId12" Type="http://schemas.openxmlformats.org/officeDocument/2006/relationships/tags" Target="../tags/tag193.xml"/><Relationship Id="rId17" Type="http://schemas.openxmlformats.org/officeDocument/2006/relationships/tags" Target="../tags/tag198.xml"/><Relationship Id="rId25" Type="http://schemas.openxmlformats.org/officeDocument/2006/relationships/tags" Target="../tags/tag206.xml"/><Relationship Id="rId33" Type="http://schemas.openxmlformats.org/officeDocument/2006/relationships/tags" Target="../tags/tag214.xml"/><Relationship Id="rId38" Type="http://schemas.openxmlformats.org/officeDocument/2006/relationships/tags" Target="../tags/tag219.xml"/><Relationship Id="rId46" Type="http://schemas.openxmlformats.org/officeDocument/2006/relationships/tags" Target="../tags/tag227.xml"/><Relationship Id="rId2" Type="http://schemas.openxmlformats.org/officeDocument/2006/relationships/tags" Target="../tags/tag183.xml"/><Relationship Id="rId16" Type="http://schemas.openxmlformats.org/officeDocument/2006/relationships/tags" Target="../tags/tag197.xml"/><Relationship Id="rId20" Type="http://schemas.openxmlformats.org/officeDocument/2006/relationships/tags" Target="../tags/tag201.xml"/><Relationship Id="rId29" Type="http://schemas.openxmlformats.org/officeDocument/2006/relationships/tags" Target="../tags/tag210.xml"/><Relationship Id="rId41" Type="http://schemas.openxmlformats.org/officeDocument/2006/relationships/tags" Target="../tags/tag222.xml"/><Relationship Id="rId54" Type="http://schemas.openxmlformats.org/officeDocument/2006/relationships/image" Target="../media/image8.png"/><Relationship Id="rId1" Type="http://schemas.openxmlformats.org/officeDocument/2006/relationships/tags" Target="../tags/tag182.xml"/><Relationship Id="rId6" Type="http://schemas.openxmlformats.org/officeDocument/2006/relationships/tags" Target="../tags/tag187.xml"/><Relationship Id="rId11" Type="http://schemas.openxmlformats.org/officeDocument/2006/relationships/tags" Target="../tags/tag192.xml"/><Relationship Id="rId24" Type="http://schemas.openxmlformats.org/officeDocument/2006/relationships/tags" Target="../tags/tag205.xml"/><Relationship Id="rId32" Type="http://schemas.openxmlformats.org/officeDocument/2006/relationships/tags" Target="../tags/tag213.xml"/><Relationship Id="rId37" Type="http://schemas.openxmlformats.org/officeDocument/2006/relationships/tags" Target="../tags/tag218.xml"/><Relationship Id="rId40" Type="http://schemas.openxmlformats.org/officeDocument/2006/relationships/tags" Target="../tags/tag221.xml"/><Relationship Id="rId45" Type="http://schemas.openxmlformats.org/officeDocument/2006/relationships/tags" Target="../tags/tag226.xml"/><Relationship Id="rId53" Type="http://schemas.microsoft.com/office/2007/relationships/hdphoto" Target="../media/hdphoto1.wdp"/><Relationship Id="rId5" Type="http://schemas.openxmlformats.org/officeDocument/2006/relationships/tags" Target="../tags/tag186.xml"/><Relationship Id="rId15" Type="http://schemas.openxmlformats.org/officeDocument/2006/relationships/tags" Target="../tags/tag196.xml"/><Relationship Id="rId23" Type="http://schemas.openxmlformats.org/officeDocument/2006/relationships/tags" Target="../tags/tag204.xml"/><Relationship Id="rId28" Type="http://schemas.openxmlformats.org/officeDocument/2006/relationships/tags" Target="../tags/tag209.xml"/><Relationship Id="rId36" Type="http://schemas.openxmlformats.org/officeDocument/2006/relationships/tags" Target="../tags/tag217.xml"/><Relationship Id="rId49" Type="http://schemas.openxmlformats.org/officeDocument/2006/relationships/tags" Target="../tags/tag230.xml"/><Relationship Id="rId10" Type="http://schemas.openxmlformats.org/officeDocument/2006/relationships/tags" Target="../tags/tag191.xml"/><Relationship Id="rId19" Type="http://schemas.openxmlformats.org/officeDocument/2006/relationships/tags" Target="../tags/tag200.xml"/><Relationship Id="rId31" Type="http://schemas.openxmlformats.org/officeDocument/2006/relationships/tags" Target="../tags/tag212.xml"/><Relationship Id="rId44" Type="http://schemas.openxmlformats.org/officeDocument/2006/relationships/tags" Target="../tags/tag225.xml"/><Relationship Id="rId52" Type="http://schemas.openxmlformats.org/officeDocument/2006/relationships/image" Target="../media/image20.png"/><Relationship Id="rId4" Type="http://schemas.openxmlformats.org/officeDocument/2006/relationships/tags" Target="../tags/tag185.xml"/><Relationship Id="rId9" Type="http://schemas.openxmlformats.org/officeDocument/2006/relationships/tags" Target="../tags/tag190.xml"/><Relationship Id="rId14" Type="http://schemas.openxmlformats.org/officeDocument/2006/relationships/tags" Target="../tags/tag195.xml"/><Relationship Id="rId22" Type="http://schemas.openxmlformats.org/officeDocument/2006/relationships/tags" Target="../tags/tag203.xml"/><Relationship Id="rId27" Type="http://schemas.openxmlformats.org/officeDocument/2006/relationships/tags" Target="../tags/tag208.xml"/><Relationship Id="rId30" Type="http://schemas.openxmlformats.org/officeDocument/2006/relationships/tags" Target="../tags/tag211.xml"/><Relationship Id="rId35" Type="http://schemas.openxmlformats.org/officeDocument/2006/relationships/tags" Target="../tags/tag216.xml"/><Relationship Id="rId43" Type="http://schemas.openxmlformats.org/officeDocument/2006/relationships/tags" Target="../tags/tag224.xml"/><Relationship Id="rId48" Type="http://schemas.openxmlformats.org/officeDocument/2006/relationships/tags" Target="../tags/tag229.xml"/><Relationship Id="rId8" Type="http://schemas.openxmlformats.org/officeDocument/2006/relationships/tags" Target="../tags/tag189.xml"/><Relationship Id="rId51" Type="http://schemas.openxmlformats.org/officeDocument/2006/relationships/slideLayout" Target="../slideLayouts/slideLayout19.xml"/><Relationship Id="rId3" Type="http://schemas.openxmlformats.org/officeDocument/2006/relationships/tags" Target="../tags/tag184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tags" Target="../tags/tag244.xml"/><Relationship Id="rId18" Type="http://schemas.openxmlformats.org/officeDocument/2006/relationships/tags" Target="../tags/tag249.xml"/><Relationship Id="rId26" Type="http://schemas.openxmlformats.org/officeDocument/2006/relationships/tags" Target="../tags/tag257.xml"/><Relationship Id="rId39" Type="http://schemas.openxmlformats.org/officeDocument/2006/relationships/tags" Target="../tags/tag270.xml"/><Relationship Id="rId21" Type="http://schemas.openxmlformats.org/officeDocument/2006/relationships/tags" Target="../tags/tag252.xml"/><Relationship Id="rId34" Type="http://schemas.openxmlformats.org/officeDocument/2006/relationships/tags" Target="../tags/tag265.xml"/><Relationship Id="rId42" Type="http://schemas.openxmlformats.org/officeDocument/2006/relationships/tags" Target="../tags/tag273.xml"/><Relationship Id="rId47" Type="http://schemas.openxmlformats.org/officeDocument/2006/relationships/tags" Target="../tags/tag278.xml"/><Relationship Id="rId50" Type="http://schemas.openxmlformats.org/officeDocument/2006/relationships/tags" Target="../tags/tag281.xml"/><Relationship Id="rId55" Type="http://schemas.openxmlformats.org/officeDocument/2006/relationships/image" Target="../media/image21.png"/><Relationship Id="rId7" Type="http://schemas.openxmlformats.org/officeDocument/2006/relationships/tags" Target="../tags/tag238.xml"/><Relationship Id="rId12" Type="http://schemas.openxmlformats.org/officeDocument/2006/relationships/tags" Target="../tags/tag243.xml"/><Relationship Id="rId17" Type="http://schemas.openxmlformats.org/officeDocument/2006/relationships/tags" Target="../tags/tag248.xml"/><Relationship Id="rId25" Type="http://schemas.openxmlformats.org/officeDocument/2006/relationships/tags" Target="../tags/tag256.xml"/><Relationship Id="rId33" Type="http://schemas.openxmlformats.org/officeDocument/2006/relationships/tags" Target="../tags/tag264.xml"/><Relationship Id="rId38" Type="http://schemas.openxmlformats.org/officeDocument/2006/relationships/tags" Target="../tags/tag269.xml"/><Relationship Id="rId46" Type="http://schemas.openxmlformats.org/officeDocument/2006/relationships/tags" Target="../tags/tag277.xml"/><Relationship Id="rId2" Type="http://schemas.openxmlformats.org/officeDocument/2006/relationships/tags" Target="../tags/tag233.xml"/><Relationship Id="rId16" Type="http://schemas.openxmlformats.org/officeDocument/2006/relationships/tags" Target="../tags/tag247.xml"/><Relationship Id="rId20" Type="http://schemas.openxmlformats.org/officeDocument/2006/relationships/tags" Target="../tags/tag251.xml"/><Relationship Id="rId29" Type="http://schemas.openxmlformats.org/officeDocument/2006/relationships/tags" Target="../tags/tag260.xml"/><Relationship Id="rId41" Type="http://schemas.openxmlformats.org/officeDocument/2006/relationships/tags" Target="../tags/tag272.xml"/><Relationship Id="rId54" Type="http://schemas.openxmlformats.org/officeDocument/2006/relationships/image" Target="../media/image8.png"/><Relationship Id="rId1" Type="http://schemas.openxmlformats.org/officeDocument/2006/relationships/tags" Target="../tags/tag232.xml"/><Relationship Id="rId6" Type="http://schemas.openxmlformats.org/officeDocument/2006/relationships/tags" Target="../tags/tag237.xml"/><Relationship Id="rId11" Type="http://schemas.openxmlformats.org/officeDocument/2006/relationships/tags" Target="../tags/tag242.xml"/><Relationship Id="rId24" Type="http://schemas.openxmlformats.org/officeDocument/2006/relationships/tags" Target="../tags/tag255.xml"/><Relationship Id="rId32" Type="http://schemas.openxmlformats.org/officeDocument/2006/relationships/tags" Target="../tags/tag263.xml"/><Relationship Id="rId37" Type="http://schemas.openxmlformats.org/officeDocument/2006/relationships/tags" Target="../tags/tag268.xml"/><Relationship Id="rId40" Type="http://schemas.openxmlformats.org/officeDocument/2006/relationships/tags" Target="../tags/tag271.xml"/><Relationship Id="rId45" Type="http://schemas.openxmlformats.org/officeDocument/2006/relationships/tags" Target="../tags/tag276.xml"/><Relationship Id="rId53" Type="http://schemas.microsoft.com/office/2007/relationships/hdphoto" Target="../media/hdphoto1.wdp"/><Relationship Id="rId5" Type="http://schemas.openxmlformats.org/officeDocument/2006/relationships/tags" Target="../tags/tag236.xml"/><Relationship Id="rId15" Type="http://schemas.openxmlformats.org/officeDocument/2006/relationships/tags" Target="../tags/tag246.xml"/><Relationship Id="rId23" Type="http://schemas.openxmlformats.org/officeDocument/2006/relationships/tags" Target="../tags/tag254.xml"/><Relationship Id="rId28" Type="http://schemas.openxmlformats.org/officeDocument/2006/relationships/tags" Target="../tags/tag259.xml"/><Relationship Id="rId36" Type="http://schemas.openxmlformats.org/officeDocument/2006/relationships/tags" Target="../tags/tag267.xml"/><Relationship Id="rId49" Type="http://schemas.openxmlformats.org/officeDocument/2006/relationships/tags" Target="../tags/tag280.xml"/><Relationship Id="rId10" Type="http://schemas.openxmlformats.org/officeDocument/2006/relationships/tags" Target="../tags/tag241.xml"/><Relationship Id="rId19" Type="http://schemas.openxmlformats.org/officeDocument/2006/relationships/tags" Target="../tags/tag250.xml"/><Relationship Id="rId31" Type="http://schemas.openxmlformats.org/officeDocument/2006/relationships/tags" Target="../tags/tag262.xml"/><Relationship Id="rId44" Type="http://schemas.openxmlformats.org/officeDocument/2006/relationships/tags" Target="../tags/tag275.xml"/><Relationship Id="rId52" Type="http://schemas.openxmlformats.org/officeDocument/2006/relationships/image" Target="../media/image20.png"/><Relationship Id="rId4" Type="http://schemas.openxmlformats.org/officeDocument/2006/relationships/tags" Target="../tags/tag235.xml"/><Relationship Id="rId9" Type="http://schemas.openxmlformats.org/officeDocument/2006/relationships/tags" Target="../tags/tag240.xml"/><Relationship Id="rId14" Type="http://schemas.openxmlformats.org/officeDocument/2006/relationships/tags" Target="../tags/tag245.xml"/><Relationship Id="rId22" Type="http://schemas.openxmlformats.org/officeDocument/2006/relationships/tags" Target="../tags/tag253.xml"/><Relationship Id="rId27" Type="http://schemas.openxmlformats.org/officeDocument/2006/relationships/tags" Target="../tags/tag258.xml"/><Relationship Id="rId30" Type="http://schemas.openxmlformats.org/officeDocument/2006/relationships/tags" Target="../tags/tag261.xml"/><Relationship Id="rId35" Type="http://schemas.openxmlformats.org/officeDocument/2006/relationships/tags" Target="../tags/tag266.xml"/><Relationship Id="rId43" Type="http://schemas.openxmlformats.org/officeDocument/2006/relationships/tags" Target="../tags/tag274.xml"/><Relationship Id="rId48" Type="http://schemas.openxmlformats.org/officeDocument/2006/relationships/tags" Target="../tags/tag279.xml"/><Relationship Id="rId8" Type="http://schemas.openxmlformats.org/officeDocument/2006/relationships/tags" Target="../tags/tag239.xml"/><Relationship Id="rId51" Type="http://schemas.openxmlformats.org/officeDocument/2006/relationships/slideLayout" Target="../slideLayouts/slideLayout19.xml"/><Relationship Id="rId3" Type="http://schemas.openxmlformats.org/officeDocument/2006/relationships/tags" Target="../tags/tag2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D00513B5-B47E-441C-8695-E0B152E0736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24"/>
          <a:stretch/>
        </p:blipFill>
        <p:spPr>
          <a:xfrm>
            <a:off x="6298" y="509965"/>
            <a:ext cx="12185702" cy="639002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0E4C34F-80C0-4815-806D-6E7B22205D1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39150" y="1"/>
            <a:ext cx="3746552" cy="2266950"/>
          </a:xfrm>
          <a:prstGeom prst="rect">
            <a:avLst/>
          </a:prstGeom>
        </p:spPr>
      </p:pic>
      <p:grpSp>
        <p:nvGrpSpPr>
          <p:cNvPr id="51" name="组合 50">
            <a:extLst>
              <a:ext uri="{FF2B5EF4-FFF2-40B4-BE49-F238E27FC236}">
                <a16:creationId xmlns:a16="http://schemas.microsoft.com/office/drawing/2014/main" id="{9C1E4839-5A6E-4D8F-811C-F7FA1ECA426C}"/>
              </a:ext>
            </a:extLst>
          </p:cNvPr>
          <p:cNvGrpSpPr/>
          <p:nvPr/>
        </p:nvGrpSpPr>
        <p:grpSpPr>
          <a:xfrm>
            <a:off x="550151" y="302479"/>
            <a:ext cx="9534195" cy="830997"/>
            <a:chOff x="684375" y="470259"/>
            <a:chExt cx="9534195" cy="830997"/>
          </a:xfrm>
        </p:grpSpPr>
        <p:pic>
          <p:nvPicPr>
            <p:cNvPr id="52" name="Picture 11" descr="F:\桌面\党政机关\素材\党徽\Nipic_20180988_201509091138025270001.png">
              <a:extLst>
                <a:ext uri="{FF2B5EF4-FFF2-40B4-BE49-F238E27FC236}">
                  <a16:creationId xmlns:a16="http://schemas.microsoft.com/office/drawing/2014/main" id="{5F8CF461-38A1-4BE1-B660-85C4E5D598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375" y="591009"/>
              <a:ext cx="909485" cy="7008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" name="矩形 52">
              <a:extLst>
                <a:ext uri="{FF2B5EF4-FFF2-40B4-BE49-F238E27FC236}">
                  <a16:creationId xmlns:a16="http://schemas.microsoft.com/office/drawing/2014/main" id="{3FCD4EA7-E12C-48A5-A6A2-B06625022E2F}"/>
                </a:ext>
              </a:extLst>
            </p:cNvPr>
            <p:cNvSpPr/>
            <p:nvPr/>
          </p:nvSpPr>
          <p:spPr>
            <a:xfrm>
              <a:off x="1480280" y="470259"/>
              <a:ext cx="8738290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spc="-100" dirty="0">
                  <a:latin typeface="隶书" panose="02010509060101010101" pitchFamily="49" charset="-122"/>
                  <a:ea typeface="隶书" panose="02010509060101010101" pitchFamily="49" charset="-122"/>
                  <a:cs typeface="+mn-ea"/>
                  <a:sym typeface="字魂58号-创中黑-Regular" panose="00000500000000000000" pitchFamily="2" charset="-122"/>
                </a:rPr>
                <a:t>“</a:t>
              </a:r>
              <a:r>
                <a:rPr lang="zh-CN" altLang="en-US" sz="2400" spc="-100" dirty="0">
                  <a:latin typeface="隶书" panose="02010509060101010101" pitchFamily="49" charset="-122"/>
                  <a:ea typeface="隶书" panose="02010509060101010101" pitchFamily="49" charset="-122"/>
                  <a:cs typeface="+mn-ea"/>
                  <a:sym typeface="字魂58号-创中黑-Regular" panose="00000500000000000000" pitchFamily="2" charset="-122"/>
                </a:rPr>
                <a:t>对标英模找差距、完善自我守初心、推进‘五抓五促’提效能</a:t>
              </a:r>
              <a:r>
                <a:rPr lang="en-US" altLang="zh-CN" sz="2400" spc="-100" dirty="0">
                  <a:latin typeface="隶书" panose="02010509060101010101" pitchFamily="49" charset="-122"/>
                  <a:ea typeface="隶书" panose="02010509060101010101" pitchFamily="49" charset="-122"/>
                  <a:cs typeface="+mn-ea"/>
                  <a:sym typeface="字魂58号-创中黑-Regular" panose="00000500000000000000" pitchFamily="2" charset="-122"/>
                </a:rPr>
                <a:t>”</a:t>
              </a:r>
            </a:p>
            <a:p>
              <a:r>
                <a:rPr lang="zh-CN" altLang="en-US" sz="2400" spc="-100" dirty="0">
                  <a:latin typeface="隶书" panose="02010509060101010101" pitchFamily="49" charset="-122"/>
                  <a:ea typeface="隶书" panose="02010509060101010101" pitchFamily="49" charset="-122"/>
                  <a:cs typeface="+mn-ea"/>
                  <a:sym typeface="字魂58号-创中黑-Regular" panose="00000500000000000000" pitchFamily="2" charset="-122"/>
                </a:rPr>
                <a:t>  党课专题学习</a:t>
              </a:r>
            </a:p>
          </p:txBody>
        </p:sp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1F41D633-BF6F-4B76-8D25-7BF245668BCD}"/>
                </a:ext>
              </a:extLst>
            </p:cNvPr>
            <p:cNvSpPr/>
            <p:nvPr/>
          </p:nvSpPr>
          <p:spPr>
            <a:xfrm>
              <a:off x="1593860" y="683493"/>
              <a:ext cx="45719" cy="51588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000">
                <a:solidFill>
                  <a:schemeClr val="accent2"/>
                </a:solidFill>
                <a:latin typeface="字魂58号-创中黑-Regular" panose="00000500000000000000" pitchFamily="2" charset="-122"/>
                <a:ea typeface="字魂58号-创中黑-Regular" panose="00000500000000000000" pitchFamily="2" charset="-122"/>
                <a:cs typeface="Arial" panose="020B0604020202020204" pitchFamily="34" charset="0"/>
                <a:sym typeface="字魂58号-创中黑-Regular" panose="00000500000000000000" pitchFamily="2" charset="-122"/>
              </a:endParaRPr>
            </a:p>
          </p:txBody>
        </p:sp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048A420F-A352-4EC1-A4E4-E904F57C69E8}"/>
              </a:ext>
            </a:extLst>
          </p:cNvPr>
          <p:cNvSpPr txBox="1"/>
          <p:nvPr/>
        </p:nvSpPr>
        <p:spPr>
          <a:xfrm>
            <a:off x="2795650" y="1642063"/>
            <a:ext cx="72886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dirty="0">
                <a:solidFill>
                  <a:schemeClr val="accent2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学习英模</a:t>
            </a:r>
            <a:endParaRPr lang="en-US" altLang="zh-CN" sz="7200" dirty="0">
              <a:solidFill>
                <a:schemeClr val="accent2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algn="r"/>
            <a:r>
              <a:rPr lang="zh-CN" altLang="en-US" sz="7200" dirty="0">
                <a:solidFill>
                  <a:schemeClr val="accent2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砥砺奋进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F7C8F6F-194D-4FAF-8B36-875913F525B7}"/>
              </a:ext>
            </a:extLst>
          </p:cNvPr>
          <p:cNvSpPr txBox="1"/>
          <p:nvPr/>
        </p:nvSpPr>
        <p:spPr>
          <a:xfrm>
            <a:off x="4918670" y="4225940"/>
            <a:ext cx="2680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kern="0" dirty="0">
                <a:latin typeface="方正楷体_GBK" panose="03000509000000000000" pitchFamily="65" charset="-122"/>
                <a:ea typeface="方正楷体_GBK" panose="03000509000000000000" pitchFamily="65" charset="-122"/>
                <a:cs typeface="阿里巴巴普惠体 Light"/>
                <a:sym typeface="字魂58号-创中黑-Regular" panose="00000500000000000000" pitchFamily="2" charset="-122"/>
              </a:rPr>
              <a:t>主讲人：吴火金</a:t>
            </a:r>
            <a:endParaRPr lang="en-US" altLang="zh-CN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110BD3E8-1AC1-4465-B9BB-D2C5092B1AC9}"/>
              </a:ext>
            </a:extLst>
          </p:cNvPr>
          <p:cNvSpPr/>
          <p:nvPr/>
        </p:nvSpPr>
        <p:spPr>
          <a:xfrm>
            <a:off x="10312426" y="6338813"/>
            <a:ext cx="1685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年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月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日</a:t>
            </a:r>
          </a:p>
        </p:txBody>
      </p:sp>
    </p:spTree>
    <p:extLst>
      <p:ext uri="{BB962C8B-B14F-4D97-AF65-F5344CB8AC3E}">
        <p14:creationId xmlns:p14="http://schemas.microsoft.com/office/powerpoint/2010/main" val="911933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19C2B79-C956-4FD8-AF0E-C48257BEEF9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0939"/>
          <a:stretch/>
        </p:blipFill>
        <p:spPr>
          <a:xfrm>
            <a:off x="6298" y="3519562"/>
            <a:ext cx="12179404" cy="3362891"/>
          </a:xfrm>
          <a:prstGeom prst="rect">
            <a:avLst/>
          </a:prstGeom>
        </p:spPr>
      </p:pic>
      <p:pic>
        <p:nvPicPr>
          <p:cNvPr id="5" name="PA-102210" descr="手机屏幕的截图&#10;&#10;描述已自动生成">
            <a:extLst>
              <a:ext uri="{FF2B5EF4-FFF2-40B4-BE49-F238E27FC236}">
                <a16:creationId xmlns:a16="http://schemas.microsoft.com/office/drawing/2014/main" id="{EAF758C1-A113-4061-AD01-B57095EE650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0712" y="914104"/>
            <a:ext cx="2223135" cy="1096047"/>
          </a:xfrm>
          <a:prstGeom prst="rect">
            <a:avLst/>
          </a:prstGeom>
        </p:spPr>
      </p:pic>
      <p:pic>
        <p:nvPicPr>
          <p:cNvPr id="6" name="PA-102214">
            <a:extLst>
              <a:ext uri="{FF2B5EF4-FFF2-40B4-BE49-F238E27FC236}">
                <a16:creationId xmlns:a16="http://schemas.microsoft.com/office/drawing/2014/main" id="{AD11F134-06DC-44DC-83FB-C9D49E13E01B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0352852" y="5079739"/>
            <a:ext cx="1839148" cy="1765346"/>
          </a:xfrm>
          <a:prstGeom prst="rect">
            <a:avLst/>
          </a:prstGeom>
        </p:spPr>
      </p:pic>
      <p:pic>
        <p:nvPicPr>
          <p:cNvPr id="7" name="PA-102215">
            <a:extLst>
              <a:ext uri="{FF2B5EF4-FFF2-40B4-BE49-F238E27FC236}">
                <a16:creationId xmlns:a16="http://schemas.microsoft.com/office/drawing/2014/main" id="{2F275EC8-96E0-435A-9146-3DDB7337223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"/>
          <a:stretch/>
        </p:blipFill>
        <p:spPr>
          <a:xfrm flipH="1">
            <a:off x="7282156" y="6474375"/>
            <a:ext cx="1839148" cy="37798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EE0F70A-152C-4BCC-8EBF-0304BA35CB02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39150" y="1"/>
            <a:ext cx="3746552" cy="226695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745158B-6FC8-432D-BD6D-E658D82464FE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137" y="-265424"/>
            <a:ext cx="1577833" cy="1862212"/>
          </a:xfrm>
          <a:prstGeom prst="rect">
            <a:avLst/>
          </a:prstGeom>
        </p:spPr>
      </p:pic>
      <p:pic>
        <p:nvPicPr>
          <p:cNvPr id="16" name="PA-102232">
            <a:extLst>
              <a:ext uri="{FF2B5EF4-FFF2-40B4-BE49-F238E27FC236}">
                <a16:creationId xmlns:a16="http://schemas.microsoft.com/office/drawing/2014/main" id="{C8C38240-B424-4243-8337-664FF64647E0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520183" y="914104"/>
            <a:ext cx="3175697" cy="3118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PA-102237">
            <a:extLst>
              <a:ext uri="{FF2B5EF4-FFF2-40B4-BE49-F238E27FC236}">
                <a16:creationId xmlns:a16="http://schemas.microsoft.com/office/drawing/2014/main" id="{B6A542DD-DF98-4FF4-83A4-BB347E0ADBE1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697164" y="2359073"/>
            <a:ext cx="108217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zh-CN" sz="6000" b="1" spc="-150" dirty="0">
                <a:gradFill>
                  <a:gsLst>
                    <a:gs pos="0">
                      <a:srgbClr val="E81E17"/>
                    </a:gs>
                    <a:gs pos="62000">
                      <a:srgbClr val="B91D21"/>
                    </a:gs>
                    <a:gs pos="100000">
                      <a:srgbClr val="E81E17">
                        <a:lumMod val="75000"/>
                      </a:srgbClr>
                    </a:gs>
                  </a:gsLst>
                  <a:lin ang="5400000" scaled="1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学习英模要学什么</a:t>
            </a:r>
            <a:endParaRPr lang="zh-CN" altLang="en-US" sz="6000" b="1" spc="-150" dirty="0">
              <a:gradFill>
                <a:gsLst>
                  <a:gs pos="0">
                    <a:srgbClr val="E81E17"/>
                  </a:gs>
                  <a:gs pos="62000">
                    <a:srgbClr val="B91D21"/>
                  </a:gs>
                  <a:gs pos="100000">
                    <a:srgbClr val="E81E17">
                      <a:lumMod val="75000"/>
                    </a:srgbClr>
                  </a:gs>
                </a:gsLst>
                <a:lin ang="5400000" scaled="1"/>
              </a:gra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2" name="PA-任意多边形 37">
            <a:extLst>
              <a:ext uri="{FF2B5EF4-FFF2-40B4-BE49-F238E27FC236}">
                <a16:creationId xmlns:a16="http://schemas.microsoft.com/office/drawing/2014/main" id="{9635F004-4457-445D-8154-9898969A6A24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 flipV="1">
            <a:off x="5173821" y="2042415"/>
            <a:ext cx="1868422" cy="145694"/>
          </a:xfrm>
          <a:custGeom>
            <a:avLst/>
            <a:gdLst>
              <a:gd name="connsiteX0" fmla="*/ 0 w 2223135"/>
              <a:gd name="connsiteY0" fmla="*/ 0 h 173354"/>
              <a:gd name="connsiteX1" fmla="*/ 2223135 w 2223135"/>
              <a:gd name="connsiteY1" fmla="*/ 0 h 173354"/>
              <a:gd name="connsiteX2" fmla="*/ 2223135 w 2223135"/>
              <a:gd name="connsiteY2" fmla="*/ 10793 h 173354"/>
              <a:gd name="connsiteX3" fmla="*/ 2223135 w 2223135"/>
              <a:gd name="connsiteY3" fmla="*/ 45719 h 173354"/>
              <a:gd name="connsiteX4" fmla="*/ 2223135 w 2223135"/>
              <a:gd name="connsiteY4" fmla="*/ 127635 h 173354"/>
              <a:gd name="connsiteX5" fmla="*/ 2223135 w 2223135"/>
              <a:gd name="connsiteY5" fmla="*/ 168274 h 173354"/>
              <a:gd name="connsiteX6" fmla="*/ 2223135 w 2223135"/>
              <a:gd name="connsiteY6" fmla="*/ 173354 h 173354"/>
              <a:gd name="connsiteX7" fmla="*/ 2065654 w 2223135"/>
              <a:gd name="connsiteY7" fmla="*/ 173354 h 173354"/>
              <a:gd name="connsiteX8" fmla="*/ 2065654 w 2223135"/>
              <a:gd name="connsiteY8" fmla="*/ 165417 h 173354"/>
              <a:gd name="connsiteX9" fmla="*/ 2065654 w 2223135"/>
              <a:gd name="connsiteY9" fmla="*/ 127635 h 173354"/>
              <a:gd name="connsiteX10" fmla="*/ 2065654 w 2223135"/>
              <a:gd name="connsiteY10" fmla="*/ 71752 h 173354"/>
              <a:gd name="connsiteX11" fmla="*/ 2067717 w 2223135"/>
              <a:gd name="connsiteY11" fmla="*/ 71752 h 173354"/>
              <a:gd name="connsiteX12" fmla="*/ 2067717 w 2223135"/>
              <a:gd name="connsiteY12" fmla="*/ 63815 h 173354"/>
              <a:gd name="connsiteX13" fmla="*/ 2144395 w 2223135"/>
              <a:gd name="connsiteY13" fmla="*/ 63815 h 173354"/>
              <a:gd name="connsiteX14" fmla="*/ 2144395 w 2223135"/>
              <a:gd name="connsiteY14" fmla="*/ 109534 h 173354"/>
              <a:gd name="connsiteX15" fmla="*/ 2111373 w 2223135"/>
              <a:gd name="connsiteY15" fmla="*/ 109534 h 173354"/>
              <a:gd name="connsiteX16" fmla="*/ 2111373 w 2223135"/>
              <a:gd name="connsiteY16" fmla="*/ 127635 h 173354"/>
              <a:gd name="connsiteX17" fmla="*/ 2177416 w 2223135"/>
              <a:gd name="connsiteY17" fmla="*/ 127635 h 173354"/>
              <a:gd name="connsiteX18" fmla="*/ 2177416 w 2223135"/>
              <a:gd name="connsiteY18" fmla="*/ 45719 h 173354"/>
              <a:gd name="connsiteX19" fmla="*/ 45719 w 2223135"/>
              <a:gd name="connsiteY19" fmla="*/ 45719 h 173354"/>
              <a:gd name="connsiteX20" fmla="*/ 45719 w 2223135"/>
              <a:gd name="connsiteY20" fmla="*/ 127635 h 173354"/>
              <a:gd name="connsiteX21" fmla="*/ 111762 w 2223135"/>
              <a:gd name="connsiteY21" fmla="*/ 127635 h 173354"/>
              <a:gd name="connsiteX22" fmla="*/ 111762 w 2223135"/>
              <a:gd name="connsiteY22" fmla="*/ 112386 h 173354"/>
              <a:gd name="connsiteX23" fmla="*/ 80804 w 2223135"/>
              <a:gd name="connsiteY23" fmla="*/ 112386 h 173354"/>
              <a:gd name="connsiteX24" fmla="*/ 80804 w 2223135"/>
              <a:gd name="connsiteY24" fmla="*/ 66667 h 173354"/>
              <a:gd name="connsiteX25" fmla="*/ 157482 w 2223135"/>
              <a:gd name="connsiteY25" fmla="*/ 66667 h 173354"/>
              <a:gd name="connsiteX26" fmla="*/ 157482 w 2223135"/>
              <a:gd name="connsiteY26" fmla="*/ 112386 h 173354"/>
              <a:gd name="connsiteX27" fmla="*/ 157481 w 2223135"/>
              <a:gd name="connsiteY27" fmla="*/ 112386 h 173354"/>
              <a:gd name="connsiteX28" fmla="*/ 157481 w 2223135"/>
              <a:gd name="connsiteY28" fmla="*/ 127635 h 173354"/>
              <a:gd name="connsiteX29" fmla="*/ 157481 w 2223135"/>
              <a:gd name="connsiteY29" fmla="*/ 165417 h 173354"/>
              <a:gd name="connsiteX30" fmla="*/ 157481 w 2223135"/>
              <a:gd name="connsiteY30" fmla="*/ 173354 h 173354"/>
              <a:gd name="connsiteX31" fmla="*/ 0 w 2223135"/>
              <a:gd name="connsiteY31" fmla="*/ 173354 h 173354"/>
              <a:gd name="connsiteX32" fmla="*/ 0 w 2223135"/>
              <a:gd name="connsiteY32" fmla="*/ 165418 h 173354"/>
              <a:gd name="connsiteX33" fmla="*/ 0 w 2223135"/>
              <a:gd name="connsiteY33" fmla="*/ 127635 h 173354"/>
              <a:gd name="connsiteX34" fmla="*/ 0 w 2223135"/>
              <a:gd name="connsiteY34" fmla="*/ 45719 h 173354"/>
              <a:gd name="connsiteX35" fmla="*/ 0 w 2223135"/>
              <a:gd name="connsiteY35" fmla="*/ 7937 h 173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223135" h="173354">
                <a:moveTo>
                  <a:pt x="0" y="0"/>
                </a:moveTo>
                <a:lnTo>
                  <a:pt x="2223135" y="0"/>
                </a:lnTo>
                <a:lnTo>
                  <a:pt x="2223135" y="10793"/>
                </a:lnTo>
                <a:lnTo>
                  <a:pt x="2223135" y="45719"/>
                </a:lnTo>
                <a:lnTo>
                  <a:pt x="2223135" y="127635"/>
                </a:lnTo>
                <a:lnTo>
                  <a:pt x="2223135" y="168274"/>
                </a:lnTo>
                <a:lnTo>
                  <a:pt x="2223135" y="173354"/>
                </a:lnTo>
                <a:lnTo>
                  <a:pt x="2065654" y="173354"/>
                </a:lnTo>
                <a:lnTo>
                  <a:pt x="2065654" y="165417"/>
                </a:lnTo>
                <a:lnTo>
                  <a:pt x="2065654" y="127635"/>
                </a:lnTo>
                <a:lnTo>
                  <a:pt x="2065654" y="71752"/>
                </a:lnTo>
                <a:lnTo>
                  <a:pt x="2067717" y="71752"/>
                </a:lnTo>
                <a:lnTo>
                  <a:pt x="2067717" y="63815"/>
                </a:lnTo>
                <a:lnTo>
                  <a:pt x="2144395" y="63815"/>
                </a:lnTo>
                <a:lnTo>
                  <a:pt x="2144395" y="109534"/>
                </a:lnTo>
                <a:lnTo>
                  <a:pt x="2111373" y="109534"/>
                </a:lnTo>
                <a:lnTo>
                  <a:pt x="2111373" y="127635"/>
                </a:lnTo>
                <a:lnTo>
                  <a:pt x="2177416" y="127635"/>
                </a:lnTo>
                <a:lnTo>
                  <a:pt x="2177416" y="45719"/>
                </a:lnTo>
                <a:lnTo>
                  <a:pt x="45719" y="45719"/>
                </a:lnTo>
                <a:lnTo>
                  <a:pt x="45719" y="127635"/>
                </a:lnTo>
                <a:lnTo>
                  <a:pt x="111762" y="127635"/>
                </a:lnTo>
                <a:lnTo>
                  <a:pt x="111762" y="112386"/>
                </a:lnTo>
                <a:lnTo>
                  <a:pt x="80804" y="112386"/>
                </a:lnTo>
                <a:lnTo>
                  <a:pt x="80804" y="66667"/>
                </a:lnTo>
                <a:lnTo>
                  <a:pt x="157482" y="66667"/>
                </a:lnTo>
                <a:lnTo>
                  <a:pt x="157482" y="112386"/>
                </a:lnTo>
                <a:lnTo>
                  <a:pt x="157481" y="112386"/>
                </a:lnTo>
                <a:lnTo>
                  <a:pt x="157481" y="127635"/>
                </a:lnTo>
                <a:lnTo>
                  <a:pt x="157481" y="165417"/>
                </a:lnTo>
                <a:lnTo>
                  <a:pt x="157481" y="173354"/>
                </a:lnTo>
                <a:lnTo>
                  <a:pt x="0" y="173354"/>
                </a:lnTo>
                <a:lnTo>
                  <a:pt x="0" y="165418"/>
                </a:lnTo>
                <a:lnTo>
                  <a:pt x="0" y="127635"/>
                </a:lnTo>
                <a:lnTo>
                  <a:pt x="0" y="45719"/>
                </a:lnTo>
                <a:lnTo>
                  <a:pt x="0" y="7937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63BD0053-2CD1-4284-AAB4-264FD251770A}"/>
              </a:ext>
            </a:extLst>
          </p:cNvPr>
          <p:cNvSpPr txBox="1"/>
          <p:nvPr/>
        </p:nvSpPr>
        <p:spPr>
          <a:xfrm>
            <a:off x="5428248" y="1221209"/>
            <a:ext cx="13595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spc="300" dirty="0">
                <a:solidFill>
                  <a:srgbClr val="C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02</a:t>
            </a:r>
            <a:endParaRPr lang="zh-CN" altLang="en-US" sz="6000" spc="300" dirty="0">
              <a:solidFill>
                <a:srgbClr val="C0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27715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250"/>
                            </p:stCondLst>
                            <p:childTnLst>
                              <p:par>
                                <p:cTn id="3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25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 animBg="1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A-1022166">
            <a:extLst>
              <a:ext uri="{FF2B5EF4-FFF2-40B4-BE49-F238E27FC236}">
                <a16:creationId xmlns:a16="http://schemas.microsoft.com/office/drawing/2014/main" id="{F841B0E4-C9C3-4E60-B915-100DEDCE0110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1835115" y="3675047"/>
            <a:ext cx="9585160" cy="1768428"/>
          </a:xfrm>
          <a:prstGeom prst="roundRect">
            <a:avLst>
              <a:gd name="adj" fmla="val 0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pic>
        <p:nvPicPr>
          <p:cNvPr id="2" name="图片 24">
            <a:extLst>
              <a:ext uri="{FF2B5EF4-FFF2-40B4-BE49-F238E27FC236}">
                <a16:creationId xmlns:a16="http://schemas.microsoft.com/office/drawing/2014/main" id="{343F706D-2229-409C-9BDA-FD942A795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332" y="5884614"/>
            <a:ext cx="121920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18DB533F-0ACD-46B2-9AFA-29FB462D51E9}"/>
              </a:ext>
            </a:extLst>
          </p:cNvPr>
          <p:cNvCxnSpPr>
            <a:cxnSpLocks/>
          </p:cNvCxnSpPr>
          <p:nvPr/>
        </p:nvCxnSpPr>
        <p:spPr>
          <a:xfrm flipH="1">
            <a:off x="981302" y="938763"/>
            <a:ext cx="7155994" cy="0"/>
          </a:xfrm>
          <a:prstGeom prst="line">
            <a:avLst/>
          </a:prstGeom>
          <a:ln w="76200">
            <a:solidFill>
              <a:srgbClr val="E95B53"/>
            </a:solidFill>
          </a:ln>
          <a:effectLst>
            <a:softEdge rad="3175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F20886D4-4362-4999-AC38-6DB678C07BD7}"/>
              </a:ext>
            </a:extLst>
          </p:cNvPr>
          <p:cNvGrpSpPr/>
          <p:nvPr/>
        </p:nvGrpSpPr>
        <p:grpSpPr>
          <a:xfrm>
            <a:off x="580829" y="555953"/>
            <a:ext cx="471489" cy="471489"/>
            <a:chOff x="6176272" y="2046428"/>
            <a:chExt cx="710830" cy="710830"/>
          </a:xfrm>
        </p:grpSpPr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A14607D0-A695-4E52-94FA-23689C4BD932}"/>
                </a:ext>
              </a:extLst>
            </p:cNvPr>
            <p:cNvSpPr/>
            <p:nvPr/>
          </p:nvSpPr>
          <p:spPr>
            <a:xfrm>
              <a:off x="6251320" y="2134521"/>
              <a:ext cx="528716" cy="528716"/>
            </a:xfrm>
            <a:prstGeom prst="ellipse">
              <a:avLst/>
            </a:prstGeom>
            <a:solidFill>
              <a:srgbClr val="E95B53"/>
            </a:solidFill>
            <a:ln>
              <a:solidFill>
                <a:srgbClr val="E95B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35" tIns="45718" rIns="91435" bIns="4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2000" dirty="0">
                  <a:latin typeface="+mn-ea"/>
                </a:rPr>
                <a:t>01</a:t>
              </a:r>
              <a:endParaRPr lang="zh-CN" altLang="en-US" sz="2000" dirty="0">
                <a:latin typeface="+mn-ea"/>
              </a:endParaRPr>
            </a:p>
          </p:txBody>
        </p:sp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1A21F015-06B2-4C53-847C-70D01F042B4E}"/>
                </a:ext>
              </a:extLst>
            </p:cNvPr>
            <p:cNvGrpSpPr/>
            <p:nvPr/>
          </p:nvGrpSpPr>
          <p:grpSpPr>
            <a:xfrm rot="14621625">
              <a:off x="6176272" y="2046428"/>
              <a:ext cx="710830" cy="710830"/>
              <a:chOff x="857250" y="1893093"/>
              <a:chExt cx="864394" cy="864394"/>
            </a:xfrm>
          </p:grpSpPr>
          <p:sp>
            <p:nvSpPr>
              <p:cNvPr id="28" name="弧形 27">
                <a:extLst>
                  <a:ext uri="{FF2B5EF4-FFF2-40B4-BE49-F238E27FC236}">
                    <a16:creationId xmlns:a16="http://schemas.microsoft.com/office/drawing/2014/main" id="{DF45CEAB-5597-4680-B8EB-F140092A3F72}"/>
                  </a:ext>
                </a:extLst>
              </p:cNvPr>
              <p:cNvSpPr/>
              <p:nvPr/>
            </p:nvSpPr>
            <p:spPr>
              <a:xfrm>
                <a:off x="857250" y="1893093"/>
                <a:ext cx="864394" cy="864394"/>
              </a:xfrm>
              <a:prstGeom prst="arc">
                <a:avLst>
                  <a:gd name="adj1" fmla="val 3406397"/>
                  <a:gd name="adj2" fmla="val 20528884"/>
                </a:avLst>
              </a:prstGeom>
              <a:ln>
                <a:solidFill>
                  <a:srgbClr val="E95B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+mn-ea"/>
                </a:endParaRPr>
              </a:p>
            </p:txBody>
          </p:sp>
          <p:sp>
            <p:nvSpPr>
              <p:cNvPr id="29" name="弧形 28">
                <a:extLst>
                  <a:ext uri="{FF2B5EF4-FFF2-40B4-BE49-F238E27FC236}">
                    <a16:creationId xmlns:a16="http://schemas.microsoft.com/office/drawing/2014/main" id="{7EC35E36-50D3-473E-AB68-DBD87F8460B3}"/>
                  </a:ext>
                </a:extLst>
              </p:cNvPr>
              <p:cNvSpPr/>
              <p:nvPr/>
            </p:nvSpPr>
            <p:spPr>
              <a:xfrm>
                <a:off x="857250" y="1893093"/>
                <a:ext cx="864394" cy="864394"/>
              </a:xfrm>
              <a:prstGeom prst="arc">
                <a:avLst>
                  <a:gd name="adj1" fmla="val 7448849"/>
                  <a:gd name="adj2" fmla="val 17571339"/>
                </a:avLst>
              </a:prstGeom>
              <a:ln w="76200">
                <a:solidFill>
                  <a:srgbClr val="E95B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+mn-ea"/>
                </a:endParaRPr>
              </a:p>
            </p:txBody>
          </p:sp>
        </p:grp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FAEDD90D-D921-4479-A2B3-F3F6D95A6FC5}"/>
              </a:ext>
            </a:extLst>
          </p:cNvPr>
          <p:cNvGrpSpPr/>
          <p:nvPr/>
        </p:nvGrpSpPr>
        <p:grpSpPr>
          <a:xfrm>
            <a:off x="7914072" y="555953"/>
            <a:ext cx="471489" cy="471489"/>
            <a:chOff x="6176272" y="2046428"/>
            <a:chExt cx="710830" cy="710830"/>
          </a:xfrm>
        </p:grpSpPr>
        <p:sp>
          <p:nvSpPr>
            <p:cNvPr id="36" name="椭圆 35">
              <a:extLst>
                <a:ext uri="{FF2B5EF4-FFF2-40B4-BE49-F238E27FC236}">
                  <a16:creationId xmlns:a16="http://schemas.microsoft.com/office/drawing/2014/main" id="{AFCF149E-5C2E-4906-AAFA-217F7AA3F502}"/>
                </a:ext>
              </a:extLst>
            </p:cNvPr>
            <p:cNvSpPr/>
            <p:nvPr/>
          </p:nvSpPr>
          <p:spPr>
            <a:xfrm>
              <a:off x="6251320" y="2134521"/>
              <a:ext cx="528716" cy="528716"/>
            </a:xfrm>
            <a:prstGeom prst="ellipse">
              <a:avLst/>
            </a:prstGeom>
            <a:solidFill>
              <a:srgbClr val="E95B53"/>
            </a:solidFill>
            <a:ln>
              <a:solidFill>
                <a:srgbClr val="E95B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35" tIns="45718" rIns="91435" bIns="4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2000" dirty="0">
                  <a:latin typeface="+mn-ea"/>
                </a:rPr>
                <a:t>03</a:t>
              </a:r>
              <a:endParaRPr lang="zh-CN" altLang="en-US" sz="2000" dirty="0">
                <a:latin typeface="+mn-ea"/>
              </a:endParaRPr>
            </a:p>
          </p:txBody>
        </p:sp>
        <p:grpSp>
          <p:nvGrpSpPr>
            <p:cNvPr id="37" name="组合 36">
              <a:extLst>
                <a:ext uri="{FF2B5EF4-FFF2-40B4-BE49-F238E27FC236}">
                  <a16:creationId xmlns:a16="http://schemas.microsoft.com/office/drawing/2014/main" id="{840F2C1C-6FD6-48A1-B7DB-CAE692BA782C}"/>
                </a:ext>
              </a:extLst>
            </p:cNvPr>
            <p:cNvGrpSpPr/>
            <p:nvPr/>
          </p:nvGrpSpPr>
          <p:grpSpPr>
            <a:xfrm rot="14621625">
              <a:off x="6176272" y="2046428"/>
              <a:ext cx="710830" cy="710830"/>
              <a:chOff x="857250" y="1893093"/>
              <a:chExt cx="864394" cy="864394"/>
            </a:xfrm>
          </p:grpSpPr>
          <p:sp>
            <p:nvSpPr>
              <p:cNvPr id="38" name="弧形 37">
                <a:extLst>
                  <a:ext uri="{FF2B5EF4-FFF2-40B4-BE49-F238E27FC236}">
                    <a16:creationId xmlns:a16="http://schemas.microsoft.com/office/drawing/2014/main" id="{87B7A525-1DAA-4980-B5C3-31361BFDF83C}"/>
                  </a:ext>
                </a:extLst>
              </p:cNvPr>
              <p:cNvSpPr/>
              <p:nvPr/>
            </p:nvSpPr>
            <p:spPr>
              <a:xfrm>
                <a:off x="857250" y="1893093"/>
                <a:ext cx="864394" cy="864394"/>
              </a:xfrm>
              <a:prstGeom prst="arc">
                <a:avLst>
                  <a:gd name="adj1" fmla="val 3406397"/>
                  <a:gd name="adj2" fmla="val 20528884"/>
                </a:avLst>
              </a:prstGeom>
              <a:ln>
                <a:solidFill>
                  <a:srgbClr val="E95B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+mn-ea"/>
                </a:endParaRPr>
              </a:p>
            </p:txBody>
          </p:sp>
          <p:sp>
            <p:nvSpPr>
              <p:cNvPr id="39" name="弧形 38">
                <a:extLst>
                  <a:ext uri="{FF2B5EF4-FFF2-40B4-BE49-F238E27FC236}">
                    <a16:creationId xmlns:a16="http://schemas.microsoft.com/office/drawing/2014/main" id="{67720E82-4E2A-4B72-AF16-E03793070C10}"/>
                  </a:ext>
                </a:extLst>
              </p:cNvPr>
              <p:cNvSpPr/>
              <p:nvPr/>
            </p:nvSpPr>
            <p:spPr>
              <a:xfrm>
                <a:off x="857250" y="1893093"/>
                <a:ext cx="864394" cy="864394"/>
              </a:xfrm>
              <a:prstGeom prst="arc">
                <a:avLst>
                  <a:gd name="adj1" fmla="val 7448849"/>
                  <a:gd name="adj2" fmla="val 17571339"/>
                </a:avLst>
              </a:prstGeom>
              <a:ln w="76200">
                <a:solidFill>
                  <a:srgbClr val="E95B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+mn-ea"/>
                </a:endParaRPr>
              </a:p>
            </p:txBody>
          </p:sp>
        </p:grp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F171F8ED-F009-42A2-881A-80AB5E8B4817}"/>
              </a:ext>
            </a:extLst>
          </p:cNvPr>
          <p:cNvGrpSpPr/>
          <p:nvPr/>
        </p:nvGrpSpPr>
        <p:grpSpPr>
          <a:xfrm>
            <a:off x="1262219" y="337247"/>
            <a:ext cx="657016" cy="657016"/>
            <a:chOff x="6176272" y="2046428"/>
            <a:chExt cx="710830" cy="710830"/>
          </a:xfrm>
        </p:grpSpPr>
        <p:sp>
          <p:nvSpPr>
            <p:cNvPr id="41" name="椭圆 40">
              <a:extLst>
                <a:ext uri="{FF2B5EF4-FFF2-40B4-BE49-F238E27FC236}">
                  <a16:creationId xmlns:a16="http://schemas.microsoft.com/office/drawing/2014/main" id="{68B13A5E-8705-44CB-A8E6-B193FF7B406B}"/>
                </a:ext>
              </a:extLst>
            </p:cNvPr>
            <p:cNvSpPr/>
            <p:nvPr/>
          </p:nvSpPr>
          <p:spPr>
            <a:xfrm>
              <a:off x="6251320" y="2134521"/>
              <a:ext cx="528716" cy="528716"/>
            </a:xfrm>
            <a:prstGeom prst="ellipse">
              <a:avLst/>
            </a:prstGeom>
            <a:solidFill>
              <a:srgbClr val="DF0515"/>
            </a:solidFill>
            <a:ln>
              <a:solidFill>
                <a:srgbClr val="D80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35" tIns="45718" rIns="91435" bIns="4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2400" dirty="0">
                  <a:latin typeface="+mn-ea"/>
                </a:rPr>
                <a:t>02</a:t>
              </a:r>
              <a:endParaRPr lang="zh-CN" altLang="en-US" sz="2400" dirty="0">
                <a:latin typeface="+mn-ea"/>
              </a:endParaRPr>
            </a:p>
          </p:txBody>
        </p:sp>
        <p:grpSp>
          <p:nvGrpSpPr>
            <p:cNvPr id="42" name="组合 41">
              <a:extLst>
                <a:ext uri="{FF2B5EF4-FFF2-40B4-BE49-F238E27FC236}">
                  <a16:creationId xmlns:a16="http://schemas.microsoft.com/office/drawing/2014/main" id="{F520249B-7965-4BC8-85F9-4CD1C615E157}"/>
                </a:ext>
              </a:extLst>
            </p:cNvPr>
            <p:cNvGrpSpPr/>
            <p:nvPr/>
          </p:nvGrpSpPr>
          <p:grpSpPr>
            <a:xfrm rot="14621625">
              <a:off x="6176272" y="2046428"/>
              <a:ext cx="710830" cy="710830"/>
              <a:chOff x="857250" y="1893093"/>
              <a:chExt cx="864394" cy="864394"/>
            </a:xfrm>
          </p:grpSpPr>
          <p:sp>
            <p:nvSpPr>
              <p:cNvPr id="43" name="弧形 42">
                <a:extLst>
                  <a:ext uri="{FF2B5EF4-FFF2-40B4-BE49-F238E27FC236}">
                    <a16:creationId xmlns:a16="http://schemas.microsoft.com/office/drawing/2014/main" id="{85D34D6F-3AD9-4C37-831E-7D6DDF7CB654}"/>
                  </a:ext>
                </a:extLst>
              </p:cNvPr>
              <p:cNvSpPr/>
              <p:nvPr/>
            </p:nvSpPr>
            <p:spPr>
              <a:xfrm>
                <a:off x="857250" y="1893093"/>
                <a:ext cx="864394" cy="864394"/>
              </a:xfrm>
              <a:prstGeom prst="arc">
                <a:avLst>
                  <a:gd name="adj1" fmla="val 3406397"/>
                  <a:gd name="adj2" fmla="val 20528884"/>
                </a:avLst>
              </a:prstGeom>
              <a:ln>
                <a:solidFill>
                  <a:srgbClr val="D80A1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1707">
                  <a:latin typeface="+mn-ea"/>
                </a:endParaRPr>
              </a:p>
            </p:txBody>
          </p:sp>
          <p:sp>
            <p:nvSpPr>
              <p:cNvPr id="44" name="弧形 43">
                <a:extLst>
                  <a:ext uri="{FF2B5EF4-FFF2-40B4-BE49-F238E27FC236}">
                    <a16:creationId xmlns:a16="http://schemas.microsoft.com/office/drawing/2014/main" id="{905F3F2C-96C4-44AC-BBC7-3689EF63BD54}"/>
                  </a:ext>
                </a:extLst>
              </p:cNvPr>
              <p:cNvSpPr/>
              <p:nvPr/>
            </p:nvSpPr>
            <p:spPr>
              <a:xfrm>
                <a:off x="857250" y="1893093"/>
                <a:ext cx="864394" cy="864394"/>
              </a:xfrm>
              <a:prstGeom prst="arc">
                <a:avLst>
                  <a:gd name="adj1" fmla="val 7448849"/>
                  <a:gd name="adj2" fmla="val 17571339"/>
                </a:avLst>
              </a:prstGeom>
              <a:ln w="76200">
                <a:solidFill>
                  <a:srgbClr val="D80A1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1707">
                  <a:latin typeface="+mn-ea"/>
                </a:endParaRPr>
              </a:p>
            </p:txBody>
          </p:sp>
        </p:grpSp>
      </p:grpSp>
      <p:sp>
        <p:nvSpPr>
          <p:cNvPr id="45" name="矩形 44">
            <a:extLst>
              <a:ext uri="{FF2B5EF4-FFF2-40B4-BE49-F238E27FC236}">
                <a16:creationId xmlns:a16="http://schemas.microsoft.com/office/drawing/2014/main" id="{67A55BAF-7EDC-4459-8306-645B6F29EAAA}"/>
              </a:ext>
            </a:extLst>
          </p:cNvPr>
          <p:cNvSpPr/>
          <p:nvPr/>
        </p:nvSpPr>
        <p:spPr>
          <a:xfrm>
            <a:off x="2160639" y="422527"/>
            <a:ext cx="56521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400" spc="6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学习英模要学什么</a:t>
            </a:r>
            <a:endParaRPr lang="zh-CN" altLang="en-US" sz="2400" spc="600" dirty="0">
              <a:solidFill>
                <a:prstClr val="black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pic>
        <p:nvPicPr>
          <p:cNvPr id="46" name="图片 45">
            <a:extLst>
              <a:ext uri="{FF2B5EF4-FFF2-40B4-BE49-F238E27FC236}">
                <a16:creationId xmlns:a16="http://schemas.microsoft.com/office/drawing/2014/main" id="{C6807D3A-3593-46C5-9AA7-C6B56E729D92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39150" y="1"/>
            <a:ext cx="3746552" cy="2266950"/>
          </a:xfrm>
          <a:prstGeom prst="rect">
            <a:avLst/>
          </a:prstGeom>
        </p:spPr>
      </p:pic>
      <p:sp>
        <p:nvSpPr>
          <p:cNvPr id="47" name="矩形 46">
            <a:extLst>
              <a:ext uri="{FF2B5EF4-FFF2-40B4-BE49-F238E27FC236}">
                <a16:creationId xmlns:a16="http://schemas.microsoft.com/office/drawing/2014/main" id="{A94753B2-9064-4305-A681-78225598B131}"/>
              </a:ext>
            </a:extLst>
          </p:cNvPr>
          <p:cNvSpPr/>
          <p:nvPr/>
        </p:nvSpPr>
        <p:spPr>
          <a:xfrm>
            <a:off x="3126377" y="4032785"/>
            <a:ext cx="8168640" cy="1138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zh-CN" dirty="0"/>
              <a:t>英模事迹可歌可泣，感人肺腑，其折射出来的精神，更是感天动地，丰碑不朽。我们学习英模，就是要从学习英模事迹中感悟其精神，传承其精神，践行其精神。</a:t>
            </a:r>
            <a:endParaRPr lang="zh-CN" altLang="en-US" dirty="0">
              <a:sym typeface="微软雅黑" panose="020B0503020204020204" pitchFamily="34" charset="-122"/>
            </a:endParaRPr>
          </a:p>
        </p:txBody>
      </p:sp>
      <p:sp>
        <p:nvSpPr>
          <p:cNvPr id="48" name="PA-102280">
            <a:extLst>
              <a:ext uri="{FF2B5EF4-FFF2-40B4-BE49-F238E27FC236}">
                <a16:creationId xmlns:a16="http://schemas.microsoft.com/office/drawing/2014/main" id="{EF0556BE-046D-44AE-A54B-8A7BD7DA3315}"/>
              </a:ext>
            </a:extLst>
          </p:cNvPr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H="1">
            <a:off x="4646292" y="2507300"/>
            <a:ext cx="2908922" cy="0"/>
          </a:xfrm>
          <a:prstGeom prst="line">
            <a:avLst/>
          </a:prstGeom>
          <a:noFill/>
          <a:ln w="19050" cap="flat">
            <a:solidFill>
              <a:srgbClr val="C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zh-CN" altLang="en-US">
              <a:solidFill>
                <a:prstClr val="white"/>
              </a:solidFill>
              <a:latin typeface="方正粗黑宋简体" panose="020F0502020204030204"/>
              <a:ea typeface="方正粗黑宋简体"/>
              <a:cs typeface="+mn-ea"/>
              <a:sym typeface="+mn-lt"/>
            </a:endParaRPr>
          </a:p>
        </p:txBody>
      </p:sp>
      <p:grpSp>
        <p:nvGrpSpPr>
          <p:cNvPr id="49" name="PA-102282">
            <a:extLst>
              <a:ext uri="{FF2B5EF4-FFF2-40B4-BE49-F238E27FC236}">
                <a16:creationId xmlns:a16="http://schemas.microsoft.com/office/drawing/2014/main" id="{80539528-64C6-449C-8019-DDD8EF79CD5B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5399440" y="1691941"/>
            <a:ext cx="1402627" cy="770066"/>
            <a:chOff x="6205199" y="-1470443"/>
            <a:chExt cx="2475118" cy="1323336"/>
          </a:xfrm>
        </p:grpSpPr>
        <p:sp>
          <p:nvSpPr>
            <p:cNvPr id="50" name="PA-任意多边形 7">
              <a:extLst>
                <a:ext uri="{FF2B5EF4-FFF2-40B4-BE49-F238E27FC236}">
                  <a16:creationId xmlns:a16="http://schemas.microsoft.com/office/drawing/2014/main" id="{4C09A192-3925-4A06-AA9F-31DD2887CBA7}"/>
                </a:ext>
              </a:extLst>
            </p:cNvPr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6684737" y="-1470443"/>
              <a:ext cx="1995580" cy="1117732"/>
            </a:xfrm>
            <a:custGeom>
              <a:avLst/>
              <a:gdLst>
                <a:gd name="T0" fmla="*/ 649 w 16560"/>
                <a:gd name="T1" fmla="*/ 1791 h 8890"/>
                <a:gd name="T2" fmla="*/ 3583 w 16560"/>
                <a:gd name="T3" fmla="*/ 8882 h 8890"/>
                <a:gd name="T4" fmla="*/ 3686 w 16560"/>
                <a:gd name="T5" fmla="*/ 8827 h 8890"/>
                <a:gd name="T6" fmla="*/ 3825 w 16560"/>
                <a:gd name="T7" fmla="*/ 8759 h 8890"/>
                <a:gd name="T8" fmla="*/ 4016 w 16560"/>
                <a:gd name="T9" fmla="*/ 8676 h 8890"/>
                <a:gd name="T10" fmla="*/ 4254 w 16560"/>
                <a:gd name="T11" fmla="*/ 8586 h 8890"/>
                <a:gd name="T12" fmla="*/ 4538 w 16560"/>
                <a:gd name="T13" fmla="*/ 8497 h 8890"/>
                <a:gd name="T14" fmla="*/ 4867 w 16560"/>
                <a:gd name="T15" fmla="*/ 8416 h 8890"/>
                <a:gd name="T16" fmla="*/ 5234 w 16560"/>
                <a:gd name="T17" fmla="*/ 8351 h 8890"/>
                <a:gd name="T18" fmla="*/ 5639 w 16560"/>
                <a:gd name="T19" fmla="*/ 8309 h 8890"/>
                <a:gd name="T20" fmla="*/ 6079 w 16560"/>
                <a:gd name="T21" fmla="*/ 8297 h 8890"/>
                <a:gd name="T22" fmla="*/ 7176 w 16560"/>
                <a:gd name="T23" fmla="*/ 8367 h 8890"/>
                <a:gd name="T24" fmla="*/ 8664 w 16560"/>
                <a:gd name="T25" fmla="*/ 8468 h 8890"/>
                <a:gd name="T26" fmla="*/ 9716 w 16560"/>
                <a:gd name="T27" fmla="*/ 8523 h 8890"/>
                <a:gd name="T28" fmla="*/ 10717 w 16560"/>
                <a:gd name="T29" fmla="*/ 8550 h 8890"/>
                <a:gd name="T30" fmla="*/ 11676 w 16560"/>
                <a:gd name="T31" fmla="*/ 8537 h 8890"/>
                <a:gd name="T32" fmla="*/ 12596 w 16560"/>
                <a:gd name="T33" fmla="*/ 8476 h 8890"/>
                <a:gd name="T34" fmla="*/ 13484 w 16560"/>
                <a:gd name="T35" fmla="*/ 8355 h 8890"/>
                <a:gd name="T36" fmla="*/ 14346 w 16560"/>
                <a:gd name="T37" fmla="*/ 8165 h 8890"/>
                <a:gd name="T38" fmla="*/ 15188 w 16560"/>
                <a:gd name="T39" fmla="*/ 7894 h 8890"/>
                <a:gd name="T40" fmla="*/ 16015 w 16560"/>
                <a:gd name="T41" fmla="*/ 7534 h 8890"/>
                <a:gd name="T42" fmla="*/ 16544 w 16560"/>
                <a:gd name="T43" fmla="*/ 7225 h 8890"/>
                <a:gd name="T44" fmla="*/ 16436 w 16560"/>
                <a:gd name="T45" fmla="*/ 7122 h 8890"/>
                <a:gd name="T46" fmla="*/ 16299 w 16560"/>
                <a:gd name="T47" fmla="*/ 6977 h 8890"/>
                <a:gd name="T48" fmla="*/ 16129 w 16560"/>
                <a:gd name="T49" fmla="*/ 6772 h 8890"/>
                <a:gd name="T50" fmla="*/ 15941 w 16560"/>
                <a:gd name="T51" fmla="*/ 6509 h 8890"/>
                <a:gd name="T52" fmla="*/ 15744 w 16560"/>
                <a:gd name="T53" fmla="*/ 6188 h 8890"/>
                <a:gd name="T54" fmla="*/ 15553 w 16560"/>
                <a:gd name="T55" fmla="*/ 5807 h 8890"/>
                <a:gd name="T56" fmla="*/ 15379 w 16560"/>
                <a:gd name="T57" fmla="*/ 5366 h 8890"/>
                <a:gd name="T58" fmla="*/ 15236 w 16560"/>
                <a:gd name="T59" fmla="*/ 4867 h 8890"/>
                <a:gd name="T60" fmla="*/ 15137 w 16560"/>
                <a:gd name="T61" fmla="*/ 4307 h 8890"/>
                <a:gd name="T62" fmla="*/ 15090 w 16560"/>
                <a:gd name="T63" fmla="*/ 3695 h 8890"/>
                <a:gd name="T64" fmla="*/ 15069 w 16560"/>
                <a:gd name="T65" fmla="*/ 3136 h 8890"/>
                <a:gd name="T66" fmla="*/ 15060 w 16560"/>
                <a:gd name="T67" fmla="*/ 2654 h 8890"/>
                <a:gd name="T68" fmla="*/ 15061 w 16560"/>
                <a:gd name="T69" fmla="*/ 2246 h 8890"/>
                <a:gd name="T70" fmla="*/ 15071 w 16560"/>
                <a:gd name="T71" fmla="*/ 1908 h 8890"/>
                <a:gd name="T72" fmla="*/ 15085 w 16560"/>
                <a:gd name="T73" fmla="*/ 1633 h 8890"/>
                <a:gd name="T74" fmla="*/ 15104 w 16560"/>
                <a:gd name="T75" fmla="*/ 1417 h 8890"/>
                <a:gd name="T76" fmla="*/ 15122 w 16560"/>
                <a:gd name="T77" fmla="*/ 1255 h 8890"/>
                <a:gd name="T78" fmla="*/ 15145 w 16560"/>
                <a:gd name="T79" fmla="*/ 1115 h 8890"/>
                <a:gd name="T80" fmla="*/ 15161 w 16560"/>
                <a:gd name="T81" fmla="*/ 1043 h 8890"/>
                <a:gd name="T82" fmla="*/ 14715 w 16560"/>
                <a:gd name="T83" fmla="*/ 1310 h 8890"/>
                <a:gd name="T84" fmla="*/ 14093 w 16560"/>
                <a:gd name="T85" fmla="*/ 1523 h 8890"/>
                <a:gd name="T86" fmla="*/ 13332 w 16560"/>
                <a:gd name="T87" fmla="*/ 1686 h 8890"/>
                <a:gd name="T88" fmla="*/ 12471 w 16560"/>
                <a:gd name="T89" fmla="*/ 1801 h 8890"/>
                <a:gd name="T90" fmla="*/ 11550 w 16560"/>
                <a:gd name="T91" fmla="*/ 1872 h 8890"/>
                <a:gd name="T92" fmla="*/ 10606 w 16560"/>
                <a:gd name="T93" fmla="*/ 1898 h 8890"/>
                <a:gd name="T94" fmla="*/ 9677 w 16560"/>
                <a:gd name="T95" fmla="*/ 1884 h 8890"/>
                <a:gd name="T96" fmla="*/ 8805 w 16560"/>
                <a:gd name="T97" fmla="*/ 1832 h 8890"/>
                <a:gd name="T98" fmla="*/ 8026 w 16560"/>
                <a:gd name="T99" fmla="*/ 1744 h 8890"/>
                <a:gd name="T100" fmla="*/ 7380 w 16560"/>
                <a:gd name="T101" fmla="*/ 1622 h 8890"/>
                <a:gd name="T102" fmla="*/ 6827 w 16560"/>
                <a:gd name="T103" fmla="*/ 1448 h 8890"/>
                <a:gd name="T104" fmla="*/ 6196 w 16560"/>
                <a:gd name="T105" fmla="*/ 1244 h 8890"/>
                <a:gd name="T106" fmla="*/ 5583 w 16560"/>
                <a:gd name="T107" fmla="*/ 1072 h 8890"/>
                <a:gd name="T108" fmla="*/ 4984 w 16560"/>
                <a:gd name="T109" fmla="*/ 940 h 8890"/>
                <a:gd name="T110" fmla="*/ 4397 w 16560"/>
                <a:gd name="T111" fmla="*/ 852 h 8890"/>
                <a:gd name="T112" fmla="*/ 3820 w 16560"/>
                <a:gd name="T113" fmla="*/ 814 h 8890"/>
                <a:gd name="T114" fmla="*/ 3250 w 16560"/>
                <a:gd name="T115" fmla="*/ 832 h 8890"/>
                <a:gd name="T116" fmla="*/ 2685 w 16560"/>
                <a:gd name="T117" fmla="*/ 909 h 8890"/>
                <a:gd name="T118" fmla="*/ 2122 w 16560"/>
                <a:gd name="T119" fmla="*/ 1053 h 8890"/>
                <a:gd name="T120" fmla="*/ 1558 w 16560"/>
                <a:gd name="T121" fmla="*/ 1267 h 8890"/>
                <a:gd name="T122" fmla="*/ 990 w 16560"/>
                <a:gd name="T123" fmla="*/ 1559 h 8890"/>
                <a:gd name="T124" fmla="*/ 0 w 16560"/>
                <a:gd name="T125" fmla="*/ 0 h 8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560" h="8890">
                  <a:moveTo>
                    <a:pt x="0" y="0"/>
                  </a:moveTo>
                  <a:lnTo>
                    <a:pt x="167" y="1163"/>
                  </a:lnTo>
                  <a:lnTo>
                    <a:pt x="649" y="1791"/>
                  </a:lnTo>
                  <a:lnTo>
                    <a:pt x="649" y="1791"/>
                  </a:lnTo>
                  <a:lnTo>
                    <a:pt x="3571" y="8890"/>
                  </a:lnTo>
                  <a:lnTo>
                    <a:pt x="3583" y="8882"/>
                  </a:lnTo>
                  <a:lnTo>
                    <a:pt x="3623" y="8860"/>
                  </a:lnTo>
                  <a:lnTo>
                    <a:pt x="3650" y="8844"/>
                  </a:lnTo>
                  <a:lnTo>
                    <a:pt x="3686" y="8827"/>
                  </a:lnTo>
                  <a:lnTo>
                    <a:pt x="3726" y="8806"/>
                  </a:lnTo>
                  <a:lnTo>
                    <a:pt x="3773" y="8782"/>
                  </a:lnTo>
                  <a:lnTo>
                    <a:pt x="3825" y="8759"/>
                  </a:lnTo>
                  <a:lnTo>
                    <a:pt x="3883" y="8732"/>
                  </a:lnTo>
                  <a:lnTo>
                    <a:pt x="3946" y="8704"/>
                  </a:lnTo>
                  <a:lnTo>
                    <a:pt x="4016" y="8676"/>
                  </a:lnTo>
                  <a:lnTo>
                    <a:pt x="4090" y="8646"/>
                  </a:lnTo>
                  <a:lnTo>
                    <a:pt x="4169" y="8616"/>
                  </a:lnTo>
                  <a:lnTo>
                    <a:pt x="4254" y="8586"/>
                  </a:lnTo>
                  <a:lnTo>
                    <a:pt x="4344" y="8556"/>
                  </a:lnTo>
                  <a:lnTo>
                    <a:pt x="4439" y="8526"/>
                  </a:lnTo>
                  <a:lnTo>
                    <a:pt x="4538" y="8497"/>
                  </a:lnTo>
                  <a:lnTo>
                    <a:pt x="4643" y="8469"/>
                  </a:lnTo>
                  <a:lnTo>
                    <a:pt x="4753" y="8442"/>
                  </a:lnTo>
                  <a:lnTo>
                    <a:pt x="4867" y="8416"/>
                  </a:lnTo>
                  <a:lnTo>
                    <a:pt x="4985" y="8392"/>
                  </a:lnTo>
                  <a:lnTo>
                    <a:pt x="5107" y="8371"/>
                  </a:lnTo>
                  <a:lnTo>
                    <a:pt x="5234" y="8351"/>
                  </a:lnTo>
                  <a:lnTo>
                    <a:pt x="5364" y="8334"/>
                  </a:lnTo>
                  <a:lnTo>
                    <a:pt x="5500" y="8320"/>
                  </a:lnTo>
                  <a:lnTo>
                    <a:pt x="5639" y="8309"/>
                  </a:lnTo>
                  <a:lnTo>
                    <a:pt x="5782" y="8301"/>
                  </a:lnTo>
                  <a:lnTo>
                    <a:pt x="5928" y="8297"/>
                  </a:lnTo>
                  <a:lnTo>
                    <a:pt x="6079" y="8297"/>
                  </a:lnTo>
                  <a:lnTo>
                    <a:pt x="6232" y="8301"/>
                  </a:lnTo>
                  <a:lnTo>
                    <a:pt x="6389" y="8311"/>
                  </a:lnTo>
                  <a:lnTo>
                    <a:pt x="7176" y="8367"/>
                  </a:lnTo>
                  <a:lnTo>
                    <a:pt x="7933" y="8419"/>
                  </a:lnTo>
                  <a:lnTo>
                    <a:pt x="8302" y="8444"/>
                  </a:lnTo>
                  <a:lnTo>
                    <a:pt x="8664" y="8468"/>
                  </a:lnTo>
                  <a:lnTo>
                    <a:pt x="9021" y="8489"/>
                  </a:lnTo>
                  <a:lnTo>
                    <a:pt x="9371" y="8507"/>
                  </a:lnTo>
                  <a:lnTo>
                    <a:pt x="9716" y="8523"/>
                  </a:lnTo>
                  <a:lnTo>
                    <a:pt x="10055" y="8536"/>
                  </a:lnTo>
                  <a:lnTo>
                    <a:pt x="10389" y="8544"/>
                  </a:lnTo>
                  <a:lnTo>
                    <a:pt x="10717" y="8550"/>
                  </a:lnTo>
                  <a:lnTo>
                    <a:pt x="11041" y="8551"/>
                  </a:lnTo>
                  <a:lnTo>
                    <a:pt x="11361" y="8547"/>
                  </a:lnTo>
                  <a:lnTo>
                    <a:pt x="11676" y="8537"/>
                  </a:lnTo>
                  <a:lnTo>
                    <a:pt x="11986" y="8523"/>
                  </a:lnTo>
                  <a:lnTo>
                    <a:pt x="12293" y="8503"/>
                  </a:lnTo>
                  <a:lnTo>
                    <a:pt x="12596" y="8476"/>
                  </a:lnTo>
                  <a:lnTo>
                    <a:pt x="12895" y="8443"/>
                  </a:lnTo>
                  <a:lnTo>
                    <a:pt x="13191" y="8403"/>
                  </a:lnTo>
                  <a:lnTo>
                    <a:pt x="13484" y="8355"/>
                  </a:lnTo>
                  <a:lnTo>
                    <a:pt x="13774" y="8300"/>
                  </a:lnTo>
                  <a:lnTo>
                    <a:pt x="14062" y="8236"/>
                  </a:lnTo>
                  <a:lnTo>
                    <a:pt x="14346" y="8165"/>
                  </a:lnTo>
                  <a:lnTo>
                    <a:pt x="14629" y="8084"/>
                  </a:lnTo>
                  <a:lnTo>
                    <a:pt x="14909" y="7994"/>
                  </a:lnTo>
                  <a:lnTo>
                    <a:pt x="15188" y="7894"/>
                  </a:lnTo>
                  <a:lnTo>
                    <a:pt x="15464" y="7785"/>
                  </a:lnTo>
                  <a:lnTo>
                    <a:pt x="15739" y="7665"/>
                  </a:lnTo>
                  <a:lnTo>
                    <a:pt x="16015" y="7534"/>
                  </a:lnTo>
                  <a:lnTo>
                    <a:pt x="16288" y="7392"/>
                  </a:lnTo>
                  <a:lnTo>
                    <a:pt x="16560" y="7239"/>
                  </a:lnTo>
                  <a:lnTo>
                    <a:pt x="16544" y="7225"/>
                  </a:lnTo>
                  <a:lnTo>
                    <a:pt x="16502" y="7187"/>
                  </a:lnTo>
                  <a:lnTo>
                    <a:pt x="16472" y="7158"/>
                  </a:lnTo>
                  <a:lnTo>
                    <a:pt x="16436" y="7122"/>
                  </a:lnTo>
                  <a:lnTo>
                    <a:pt x="16394" y="7081"/>
                  </a:lnTo>
                  <a:lnTo>
                    <a:pt x="16349" y="7032"/>
                  </a:lnTo>
                  <a:lnTo>
                    <a:pt x="16299" y="6977"/>
                  </a:lnTo>
                  <a:lnTo>
                    <a:pt x="16245" y="6915"/>
                  </a:lnTo>
                  <a:lnTo>
                    <a:pt x="16189" y="6847"/>
                  </a:lnTo>
                  <a:lnTo>
                    <a:pt x="16129" y="6772"/>
                  </a:lnTo>
                  <a:lnTo>
                    <a:pt x="16068" y="6692"/>
                  </a:lnTo>
                  <a:lnTo>
                    <a:pt x="16005" y="6604"/>
                  </a:lnTo>
                  <a:lnTo>
                    <a:pt x="15941" y="6509"/>
                  </a:lnTo>
                  <a:lnTo>
                    <a:pt x="15875" y="6409"/>
                  </a:lnTo>
                  <a:lnTo>
                    <a:pt x="15810" y="6302"/>
                  </a:lnTo>
                  <a:lnTo>
                    <a:pt x="15744" y="6188"/>
                  </a:lnTo>
                  <a:lnTo>
                    <a:pt x="15679" y="6068"/>
                  </a:lnTo>
                  <a:lnTo>
                    <a:pt x="15615" y="5940"/>
                  </a:lnTo>
                  <a:lnTo>
                    <a:pt x="15553" y="5807"/>
                  </a:lnTo>
                  <a:lnTo>
                    <a:pt x="15492" y="5667"/>
                  </a:lnTo>
                  <a:lnTo>
                    <a:pt x="15434" y="5520"/>
                  </a:lnTo>
                  <a:lnTo>
                    <a:pt x="15379" y="5366"/>
                  </a:lnTo>
                  <a:lnTo>
                    <a:pt x="15327" y="5207"/>
                  </a:lnTo>
                  <a:lnTo>
                    <a:pt x="15280" y="5040"/>
                  </a:lnTo>
                  <a:lnTo>
                    <a:pt x="15236" y="4867"/>
                  </a:lnTo>
                  <a:lnTo>
                    <a:pt x="15198" y="4687"/>
                  </a:lnTo>
                  <a:lnTo>
                    <a:pt x="15164" y="4500"/>
                  </a:lnTo>
                  <a:lnTo>
                    <a:pt x="15137" y="4307"/>
                  </a:lnTo>
                  <a:lnTo>
                    <a:pt x="15115" y="4107"/>
                  </a:lnTo>
                  <a:lnTo>
                    <a:pt x="15101" y="3901"/>
                  </a:lnTo>
                  <a:lnTo>
                    <a:pt x="15090" y="3695"/>
                  </a:lnTo>
                  <a:lnTo>
                    <a:pt x="15081" y="3500"/>
                  </a:lnTo>
                  <a:lnTo>
                    <a:pt x="15075" y="3314"/>
                  </a:lnTo>
                  <a:lnTo>
                    <a:pt x="15069" y="3136"/>
                  </a:lnTo>
                  <a:lnTo>
                    <a:pt x="15064" y="2966"/>
                  </a:lnTo>
                  <a:lnTo>
                    <a:pt x="15061" y="2806"/>
                  </a:lnTo>
                  <a:lnTo>
                    <a:pt x="15060" y="2654"/>
                  </a:lnTo>
                  <a:lnTo>
                    <a:pt x="15059" y="2510"/>
                  </a:lnTo>
                  <a:lnTo>
                    <a:pt x="15060" y="2374"/>
                  </a:lnTo>
                  <a:lnTo>
                    <a:pt x="15061" y="2246"/>
                  </a:lnTo>
                  <a:lnTo>
                    <a:pt x="15063" y="2126"/>
                  </a:lnTo>
                  <a:lnTo>
                    <a:pt x="15066" y="2013"/>
                  </a:lnTo>
                  <a:lnTo>
                    <a:pt x="15071" y="1908"/>
                  </a:lnTo>
                  <a:lnTo>
                    <a:pt x="15075" y="1809"/>
                  </a:lnTo>
                  <a:lnTo>
                    <a:pt x="15080" y="1717"/>
                  </a:lnTo>
                  <a:lnTo>
                    <a:pt x="15085" y="1633"/>
                  </a:lnTo>
                  <a:lnTo>
                    <a:pt x="15091" y="1554"/>
                  </a:lnTo>
                  <a:lnTo>
                    <a:pt x="15098" y="1483"/>
                  </a:lnTo>
                  <a:lnTo>
                    <a:pt x="15104" y="1417"/>
                  </a:lnTo>
                  <a:lnTo>
                    <a:pt x="15110" y="1357"/>
                  </a:lnTo>
                  <a:lnTo>
                    <a:pt x="15116" y="1304"/>
                  </a:lnTo>
                  <a:lnTo>
                    <a:pt x="15122" y="1255"/>
                  </a:lnTo>
                  <a:lnTo>
                    <a:pt x="15129" y="1213"/>
                  </a:lnTo>
                  <a:lnTo>
                    <a:pt x="15134" y="1175"/>
                  </a:lnTo>
                  <a:lnTo>
                    <a:pt x="15145" y="1115"/>
                  </a:lnTo>
                  <a:lnTo>
                    <a:pt x="15153" y="1074"/>
                  </a:lnTo>
                  <a:lnTo>
                    <a:pt x="15159" y="1051"/>
                  </a:lnTo>
                  <a:lnTo>
                    <a:pt x="15161" y="1043"/>
                  </a:lnTo>
                  <a:lnTo>
                    <a:pt x="15034" y="1138"/>
                  </a:lnTo>
                  <a:lnTo>
                    <a:pt x="14885" y="1227"/>
                  </a:lnTo>
                  <a:lnTo>
                    <a:pt x="14715" y="1310"/>
                  </a:lnTo>
                  <a:lnTo>
                    <a:pt x="14525" y="1386"/>
                  </a:lnTo>
                  <a:lnTo>
                    <a:pt x="14317" y="1458"/>
                  </a:lnTo>
                  <a:lnTo>
                    <a:pt x="14093" y="1523"/>
                  </a:lnTo>
                  <a:lnTo>
                    <a:pt x="13852" y="1583"/>
                  </a:lnTo>
                  <a:lnTo>
                    <a:pt x="13598" y="1638"/>
                  </a:lnTo>
                  <a:lnTo>
                    <a:pt x="13332" y="1686"/>
                  </a:lnTo>
                  <a:lnTo>
                    <a:pt x="13053" y="1730"/>
                  </a:lnTo>
                  <a:lnTo>
                    <a:pt x="12767" y="1768"/>
                  </a:lnTo>
                  <a:lnTo>
                    <a:pt x="12471" y="1801"/>
                  </a:lnTo>
                  <a:lnTo>
                    <a:pt x="12168" y="1830"/>
                  </a:lnTo>
                  <a:lnTo>
                    <a:pt x="11861" y="1853"/>
                  </a:lnTo>
                  <a:lnTo>
                    <a:pt x="11550" y="1872"/>
                  </a:lnTo>
                  <a:lnTo>
                    <a:pt x="11235" y="1885"/>
                  </a:lnTo>
                  <a:lnTo>
                    <a:pt x="10920" y="1894"/>
                  </a:lnTo>
                  <a:lnTo>
                    <a:pt x="10606" y="1898"/>
                  </a:lnTo>
                  <a:lnTo>
                    <a:pt x="10292" y="1898"/>
                  </a:lnTo>
                  <a:lnTo>
                    <a:pt x="9983" y="1893"/>
                  </a:lnTo>
                  <a:lnTo>
                    <a:pt x="9677" y="1884"/>
                  </a:lnTo>
                  <a:lnTo>
                    <a:pt x="9379" y="1872"/>
                  </a:lnTo>
                  <a:lnTo>
                    <a:pt x="9087" y="1854"/>
                  </a:lnTo>
                  <a:lnTo>
                    <a:pt x="8805" y="1832"/>
                  </a:lnTo>
                  <a:lnTo>
                    <a:pt x="8534" y="1806"/>
                  </a:lnTo>
                  <a:lnTo>
                    <a:pt x="8273" y="1777"/>
                  </a:lnTo>
                  <a:lnTo>
                    <a:pt x="8026" y="1744"/>
                  </a:lnTo>
                  <a:lnTo>
                    <a:pt x="7794" y="1707"/>
                  </a:lnTo>
                  <a:lnTo>
                    <a:pt x="7578" y="1667"/>
                  </a:lnTo>
                  <a:lnTo>
                    <a:pt x="7380" y="1622"/>
                  </a:lnTo>
                  <a:lnTo>
                    <a:pt x="7199" y="1575"/>
                  </a:lnTo>
                  <a:lnTo>
                    <a:pt x="7041" y="1524"/>
                  </a:lnTo>
                  <a:lnTo>
                    <a:pt x="6827" y="1448"/>
                  </a:lnTo>
                  <a:lnTo>
                    <a:pt x="6614" y="1377"/>
                  </a:lnTo>
                  <a:lnTo>
                    <a:pt x="6404" y="1309"/>
                  </a:lnTo>
                  <a:lnTo>
                    <a:pt x="6196" y="1244"/>
                  </a:lnTo>
                  <a:lnTo>
                    <a:pt x="5990" y="1183"/>
                  </a:lnTo>
                  <a:lnTo>
                    <a:pt x="5785" y="1125"/>
                  </a:lnTo>
                  <a:lnTo>
                    <a:pt x="5583" y="1072"/>
                  </a:lnTo>
                  <a:lnTo>
                    <a:pt x="5381" y="1023"/>
                  </a:lnTo>
                  <a:lnTo>
                    <a:pt x="5181" y="980"/>
                  </a:lnTo>
                  <a:lnTo>
                    <a:pt x="4984" y="940"/>
                  </a:lnTo>
                  <a:lnTo>
                    <a:pt x="4787" y="905"/>
                  </a:lnTo>
                  <a:lnTo>
                    <a:pt x="4591" y="876"/>
                  </a:lnTo>
                  <a:lnTo>
                    <a:pt x="4397" y="852"/>
                  </a:lnTo>
                  <a:lnTo>
                    <a:pt x="4203" y="834"/>
                  </a:lnTo>
                  <a:lnTo>
                    <a:pt x="4012" y="821"/>
                  </a:lnTo>
                  <a:lnTo>
                    <a:pt x="3820" y="814"/>
                  </a:lnTo>
                  <a:lnTo>
                    <a:pt x="3629" y="814"/>
                  </a:lnTo>
                  <a:lnTo>
                    <a:pt x="3439" y="819"/>
                  </a:lnTo>
                  <a:lnTo>
                    <a:pt x="3250" y="832"/>
                  </a:lnTo>
                  <a:lnTo>
                    <a:pt x="3062" y="850"/>
                  </a:lnTo>
                  <a:lnTo>
                    <a:pt x="2873" y="876"/>
                  </a:lnTo>
                  <a:lnTo>
                    <a:pt x="2685" y="909"/>
                  </a:lnTo>
                  <a:lnTo>
                    <a:pt x="2496" y="950"/>
                  </a:lnTo>
                  <a:lnTo>
                    <a:pt x="2309" y="997"/>
                  </a:lnTo>
                  <a:lnTo>
                    <a:pt x="2122" y="1053"/>
                  </a:lnTo>
                  <a:lnTo>
                    <a:pt x="1933" y="1116"/>
                  </a:lnTo>
                  <a:lnTo>
                    <a:pt x="1746" y="1188"/>
                  </a:lnTo>
                  <a:lnTo>
                    <a:pt x="1558" y="1267"/>
                  </a:lnTo>
                  <a:lnTo>
                    <a:pt x="1369" y="1356"/>
                  </a:lnTo>
                  <a:lnTo>
                    <a:pt x="1180" y="1453"/>
                  </a:lnTo>
                  <a:lnTo>
                    <a:pt x="990" y="1559"/>
                  </a:lnTo>
                  <a:lnTo>
                    <a:pt x="801" y="1674"/>
                  </a:lnTo>
                  <a:lnTo>
                    <a:pt x="702" y="8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>
                <a:alpha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51" name="PA-任意多边形 7">
              <a:extLst>
                <a:ext uri="{FF2B5EF4-FFF2-40B4-BE49-F238E27FC236}">
                  <a16:creationId xmlns:a16="http://schemas.microsoft.com/office/drawing/2014/main" id="{490E3E66-4276-412C-B91B-154F890D3277}"/>
                </a:ext>
              </a:extLst>
            </p:cNvPr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6205199" y="-1343505"/>
              <a:ext cx="2232248" cy="1196398"/>
            </a:xfrm>
            <a:custGeom>
              <a:avLst/>
              <a:gdLst>
                <a:gd name="T0" fmla="*/ 649 w 16560"/>
                <a:gd name="T1" fmla="*/ 1791 h 8890"/>
                <a:gd name="T2" fmla="*/ 3583 w 16560"/>
                <a:gd name="T3" fmla="*/ 8882 h 8890"/>
                <a:gd name="T4" fmla="*/ 3686 w 16560"/>
                <a:gd name="T5" fmla="*/ 8827 h 8890"/>
                <a:gd name="T6" fmla="*/ 3825 w 16560"/>
                <a:gd name="T7" fmla="*/ 8759 h 8890"/>
                <a:gd name="T8" fmla="*/ 4016 w 16560"/>
                <a:gd name="T9" fmla="*/ 8676 h 8890"/>
                <a:gd name="T10" fmla="*/ 4254 w 16560"/>
                <a:gd name="T11" fmla="*/ 8586 h 8890"/>
                <a:gd name="T12" fmla="*/ 4538 w 16560"/>
                <a:gd name="T13" fmla="*/ 8497 h 8890"/>
                <a:gd name="T14" fmla="*/ 4867 w 16560"/>
                <a:gd name="T15" fmla="*/ 8416 h 8890"/>
                <a:gd name="T16" fmla="*/ 5234 w 16560"/>
                <a:gd name="T17" fmla="*/ 8351 h 8890"/>
                <a:gd name="T18" fmla="*/ 5639 w 16560"/>
                <a:gd name="T19" fmla="*/ 8309 h 8890"/>
                <a:gd name="T20" fmla="*/ 6079 w 16560"/>
                <a:gd name="T21" fmla="*/ 8297 h 8890"/>
                <a:gd name="T22" fmla="*/ 7176 w 16560"/>
                <a:gd name="T23" fmla="*/ 8367 h 8890"/>
                <a:gd name="T24" fmla="*/ 8664 w 16560"/>
                <a:gd name="T25" fmla="*/ 8468 h 8890"/>
                <a:gd name="T26" fmla="*/ 9716 w 16560"/>
                <a:gd name="T27" fmla="*/ 8523 h 8890"/>
                <a:gd name="T28" fmla="*/ 10717 w 16560"/>
                <a:gd name="T29" fmla="*/ 8550 h 8890"/>
                <a:gd name="T30" fmla="*/ 11676 w 16560"/>
                <a:gd name="T31" fmla="*/ 8537 h 8890"/>
                <a:gd name="T32" fmla="*/ 12596 w 16560"/>
                <a:gd name="T33" fmla="*/ 8476 h 8890"/>
                <a:gd name="T34" fmla="*/ 13484 w 16560"/>
                <a:gd name="T35" fmla="*/ 8355 h 8890"/>
                <a:gd name="T36" fmla="*/ 14346 w 16560"/>
                <a:gd name="T37" fmla="*/ 8165 h 8890"/>
                <a:gd name="T38" fmla="*/ 15188 w 16560"/>
                <a:gd name="T39" fmla="*/ 7894 h 8890"/>
                <a:gd name="T40" fmla="*/ 16015 w 16560"/>
                <a:gd name="T41" fmla="*/ 7534 h 8890"/>
                <a:gd name="T42" fmla="*/ 16544 w 16560"/>
                <a:gd name="T43" fmla="*/ 7225 h 8890"/>
                <a:gd name="T44" fmla="*/ 16436 w 16560"/>
                <a:gd name="T45" fmla="*/ 7122 h 8890"/>
                <a:gd name="T46" fmla="*/ 16299 w 16560"/>
                <a:gd name="T47" fmla="*/ 6977 h 8890"/>
                <a:gd name="T48" fmla="*/ 16129 w 16560"/>
                <a:gd name="T49" fmla="*/ 6772 h 8890"/>
                <a:gd name="T50" fmla="*/ 15941 w 16560"/>
                <a:gd name="T51" fmla="*/ 6509 h 8890"/>
                <a:gd name="T52" fmla="*/ 15744 w 16560"/>
                <a:gd name="T53" fmla="*/ 6188 h 8890"/>
                <a:gd name="T54" fmla="*/ 15553 w 16560"/>
                <a:gd name="T55" fmla="*/ 5807 h 8890"/>
                <a:gd name="T56" fmla="*/ 15379 w 16560"/>
                <a:gd name="T57" fmla="*/ 5366 h 8890"/>
                <a:gd name="T58" fmla="*/ 15236 w 16560"/>
                <a:gd name="T59" fmla="*/ 4867 h 8890"/>
                <a:gd name="T60" fmla="*/ 15137 w 16560"/>
                <a:gd name="T61" fmla="*/ 4307 h 8890"/>
                <a:gd name="T62" fmla="*/ 15090 w 16560"/>
                <a:gd name="T63" fmla="*/ 3695 h 8890"/>
                <a:gd name="T64" fmla="*/ 15069 w 16560"/>
                <a:gd name="T65" fmla="*/ 3136 h 8890"/>
                <a:gd name="T66" fmla="*/ 15060 w 16560"/>
                <a:gd name="T67" fmla="*/ 2654 h 8890"/>
                <a:gd name="T68" fmla="*/ 15061 w 16560"/>
                <a:gd name="T69" fmla="*/ 2246 h 8890"/>
                <a:gd name="T70" fmla="*/ 15071 w 16560"/>
                <a:gd name="T71" fmla="*/ 1908 h 8890"/>
                <a:gd name="T72" fmla="*/ 15085 w 16560"/>
                <a:gd name="T73" fmla="*/ 1633 h 8890"/>
                <a:gd name="T74" fmla="*/ 15104 w 16560"/>
                <a:gd name="T75" fmla="*/ 1417 h 8890"/>
                <a:gd name="T76" fmla="*/ 15122 w 16560"/>
                <a:gd name="T77" fmla="*/ 1255 h 8890"/>
                <a:gd name="T78" fmla="*/ 15145 w 16560"/>
                <a:gd name="T79" fmla="*/ 1115 h 8890"/>
                <a:gd name="T80" fmla="*/ 15161 w 16560"/>
                <a:gd name="T81" fmla="*/ 1043 h 8890"/>
                <a:gd name="T82" fmla="*/ 14715 w 16560"/>
                <a:gd name="T83" fmla="*/ 1310 h 8890"/>
                <a:gd name="T84" fmla="*/ 14093 w 16560"/>
                <a:gd name="T85" fmla="*/ 1523 h 8890"/>
                <a:gd name="T86" fmla="*/ 13332 w 16560"/>
                <a:gd name="T87" fmla="*/ 1686 h 8890"/>
                <a:gd name="T88" fmla="*/ 12471 w 16560"/>
                <a:gd name="T89" fmla="*/ 1801 h 8890"/>
                <a:gd name="T90" fmla="*/ 11550 w 16560"/>
                <a:gd name="T91" fmla="*/ 1872 h 8890"/>
                <a:gd name="T92" fmla="*/ 10606 w 16560"/>
                <a:gd name="T93" fmla="*/ 1898 h 8890"/>
                <a:gd name="T94" fmla="*/ 9677 w 16560"/>
                <a:gd name="T95" fmla="*/ 1884 h 8890"/>
                <a:gd name="T96" fmla="*/ 8805 w 16560"/>
                <a:gd name="T97" fmla="*/ 1832 h 8890"/>
                <a:gd name="T98" fmla="*/ 8026 w 16560"/>
                <a:gd name="T99" fmla="*/ 1744 h 8890"/>
                <a:gd name="T100" fmla="*/ 7380 w 16560"/>
                <a:gd name="T101" fmla="*/ 1622 h 8890"/>
                <a:gd name="T102" fmla="*/ 6827 w 16560"/>
                <a:gd name="T103" fmla="*/ 1448 h 8890"/>
                <a:gd name="T104" fmla="*/ 6196 w 16560"/>
                <a:gd name="T105" fmla="*/ 1244 h 8890"/>
                <a:gd name="T106" fmla="*/ 5583 w 16560"/>
                <a:gd name="T107" fmla="*/ 1072 h 8890"/>
                <a:gd name="T108" fmla="*/ 4984 w 16560"/>
                <a:gd name="T109" fmla="*/ 940 h 8890"/>
                <a:gd name="T110" fmla="*/ 4397 w 16560"/>
                <a:gd name="T111" fmla="*/ 852 h 8890"/>
                <a:gd name="T112" fmla="*/ 3820 w 16560"/>
                <a:gd name="T113" fmla="*/ 814 h 8890"/>
                <a:gd name="T114" fmla="*/ 3250 w 16560"/>
                <a:gd name="T115" fmla="*/ 832 h 8890"/>
                <a:gd name="T116" fmla="*/ 2685 w 16560"/>
                <a:gd name="T117" fmla="*/ 909 h 8890"/>
                <a:gd name="T118" fmla="*/ 2122 w 16560"/>
                <a:gd name="T119" fmla="*/ 1053 h 8890"/>
                <a:gd name="T120" fmla="*/ 1558 w 16560"/>
                <a:gd name="T121" fmla="*/ 1267 h 8890"/>
                <a:gd name="T122" fmla="*/ 990 w 16560"/>
                <a:gd name="T123" fmla="*/ 1559 h 8890"/>
                <a:gd name="T124" fmla="*/ 0 w 16560"/>
                <a:gd name="T125" fmla="*/ 0 h 8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560" h="8890">
                  <a:moveTo>
                    <a:pt x="0" y="0"/>
                  </a:moveTo>
                  <a:lnTo>
                    <a:pt x="167" y="1163"/>
                  </a:lnTo>
                  <a:lnTo>
                    <a:pt x="649" y="1791"/>
                  </a:lnTo>
                  <a:lnTo>
                    <a:pt x="649" y="1791"/>
                  </a:lnTo>
                  <a:lnTo>
                    <a:pt x="3571" y="8890"/>
                  </a:lnTo>
                  <a:lnTo>
                    <a:pt x="3583" y="8882"/>
                  </a:lnTo>
                  <a:lnTo>
                    <a:pt x="3623" y="8860"/>
                  </a:lnTo>
                  <a:lnTo>
                    <a:pt x="3650" y="8844"/>
                  </a:lnTo>
                  <a:lnTo>
                    <a:pt x="3686" y="8827"/>
                  </a:lnTo>
                  <a:lnTo>
                    <a:pt x="3726" y="8806"/>
                  </a:lnTo>
                  <a:lnTo>
                    <a:pt x="3773" y="8782"/>
                  </a:lnTo>
                  <a:lnTo>
                    <a:pt x="3825" y="8759"/>
                  </a:lnTo>
                  <a:lnTo>
                    <a:pt x="3883" y="8732"/>
                  </a:lnTo>
                  <a:lnTo>
                    <a:pt x="3946" y="8704"/>
                  </a:lnTo>
                  <a:lnTo>
                    <a:pt x="4016" y="8676"/>
                  </a:lnTo>
                  <a:lnTo>
                    <a:pt x="4090" y="8646"/>
                  </a:lnTo>
                  <a:lnTo>
                    <a:pt x="4169" y="8616"/>
                  </a:lnTo>
                  <a:lnTo>
                    <a:pt x="4254" y="8586"/>
                  </a:lnTo>
                  <a:lnTo>
                    <a:pt x="4344" y="8556"/>
                  </a:lnTo>
                  <a:lnTo>
                    <a:pt x="4439" y="8526"/>
                  </a:lnTo>
                  <a:lnTo>
                    <a:pt x="4538" y="8497"/>
                  </a:lnTo>
                  <a:lnTo>
                    <a:pt x="4643" y="8469"/>
                  </a:lnTo>
                  <a:lnTo>
                    <a:pt x="4753" y="8442"/>
                  </a:lnTo>
                  <a:lnTo>
                    <a:pt x="4867" y="8416"/>
                  </a:lnTo>
                  <a:lnTo>
                    <a:pt x="4985" y="8392"/>
                  </a:lnTo>
                  <a:lnTo>
                    <a:pt x="5107" y="8371"/>
                  </a:lnTo>
                  <a:lnTo>
                    <a:pt x="5234" y="8351"/>
                  </a:lnTo>
                  <a:lnTo>
                    <a:pt x="5364" y="8334"/>
                  </a:lnTo>
                  <a:lnTo>
                    <a:pt x="5500" y="8320"/>
                  </a:lnTo>
                  <a:lnTo>
                    <a:pt x="5639" y="8309"/>
                  </a:lnTo>
                  <a:lnTo>
                    <a:pt x="5782" y="8301"/>
                  </a:lnTo>
                  <a:lnTo>
                    <a:pt x="5928" y="8297"/>
                  </a:lnTo>
                  <a:lnTo>
                    <a:pt x="6079" y="8297"/>
                  </a:lnTo>
                  <a:lnTo>
                    <a:pt x="6232" y="8301"/>
                  </a:lnTo>
                  <a:lnTo>
                    <a:pt x="6389" y="8311"/>
                  </a:lnTo>
                  <a:lnTo>
                    <a:pt x="7176" y="8367"/>
                  </a:lnTo>
                  <a:lnTo>
                    <a:pt x="7933" y="8419"/>
                  </a:lnTo>
                  <a:lnTo>
                    <a:pt x="8302" y="8444"/>
                  </a:lnTo>
                  <a:lnTo>
                    <a:pt x="8664" y="8468"/>
                  </a:lnTo>
                  <a:lnTo>
                    <a:pt x="9021" y="8489"/>
                  </a:lnTo>
                  <a:lnTo>
                    <a:pt x="9371" y="8507"/>
                  </a:lnTo>
                  <a:lnTo>
                    <a:pt x="9716" y="8523"/>
                  </a:lnTo>
                  <a:lnTo>
                    <a:pt x="10055" y="8536"/>
                  </a:lnTo>
                  <a:lnTo>
                    <a:pt x="10389" y="8544"/>
                  </a:lnTo>
                  <a:lnTo>
                    <a:pt x="10717" y="8550"/>
                  </a:lnTo>
                  <a:lnTo>
                    <a:pt x="11041" y="8551"/>
                  </a:lnTo>
                  <a:lnTo>
                    <a:pt x="11361" y="8547"/>
                  </a:lnTo>
                  <a:lnTo>
                    <a:pt x="11676" y="8537"/>
                  </a:lnTo>
                  <a:lnTo>
                    <a:pt x="11986" y="8523"/>
                  </a:lnTo>
                  <a:lnTo>
                    <a:pt x="12293" y="8503"/>
                  </a:lnTo>
                  <a:lnTo>
                    <a:pt x="12596" y="8476"/>
                  </a:lnTo>
                  <a:lnTo>
                    <a:pt x="12895" y="8443"/>
                  </a:lnTo>
                  <a:lnTo>
                    <a:pt x="13191" y="8403"/>
                  </a:lnTo>
                  <a:lnTo>
                    <a:pt x="13484" y="8355"/>
                  </a:lnTo>
                  <a:lnTo>
                    <a:pt x="13774" y="8300"/>
                  </a:lnTo>
                  <a:lnTo>
                    <a:pt x="14062" y="8236"/>
                  </a:lnTo>
                  <a:lnTo>
                    <a:pt x="14346" y="8165"/>
                  </a:lnTo>
                  <a:lnTo>
                    <a:pt x="14629" y="8084"/>
                  </a:lnTo>
                  <a:lnTo>
                    <a:pt x="14909" y="7994"/>
                  </a:lnTo>
                  <a:lnTo>
                    <a:pt x="15188" y="7894"/>
                  </a:lnTo>
                  <a:lnTo>
                    <a:pt x="15464" y="7785"/>
                  </a:lnTo>
                  <a:lnTo>
                    <a:pt x="15739" y="7665"/>
                  </a:lnTo>
                  <a:lnTo>
                    <a:pt x="16015" y="7534"/>
                  </a:lnTo>
                  <a:lnTo>
                    <a:pt x="16288" y="7392"/>
                  </a:lnTo>
                  <a:lnTo>
                    <a:pt x="16560" y="7239"/>
                  </a:lnTo>
                  <a:lnTo>
                    <a:pt x="16544" y="7225"/>
                  </a:lnTo>
                  <a:lnTo>
                    <a:pt x="16502" y="7187"/>
                  </a:lnTo>
                  <a:lnTo>
                    <a:pt x="16472" y="7158"/>
                  </a:lnTo>
                  <a:lnTo>
                    <a:pt x="16436" y="7122"/>
                  </a:lnTo>
                  <a:lnTo>
                    <a:pt x="16394" y="7081"/>
                  </a:lnTo>
                  <a:lnTo>
                    <a:pt x="16349" y="7032"/>
                  </a:lnTo>
                  <a:lnTo>
                    <a:pt x="16299" y="6977"/>
                  </a:lnTo>
                  <a:lnTo>
                    <a:pt x="16245" y="6915"/>
                  </a:lnTo>
                  <a:lnTo>
                    <a:pt x="16189" y="6847"/>
                  </a:lnTo>
                  <a:lnTo>
                    <a:pt x="16129" y="6772"/>
                  </a:lnTo>
                  <a:lnTo>
                    <a:pt x="16068" y="6692"/>
                  </a:lnTo>
                  <a:lnTo>
                    <a:pt x="16005" y="6604"/>
                  </a:lnTo>
                  <a:lnTo>
                    <a:pt x="15941" y="6509"/>
                  </a:lnTo>
                  <a:lnTo>
                    <a:pt x="15875" y="6409"/>
                  </a:lnTo>
                  <a:lnTo>
                    <a:pt x="15810" y="6302"/>
                  </a:lnTo>
                  <a:lnTo>
                    <a:pt x="15744" y="6188"/>
                  </a:lnTo>
                  <a:lnTo>
                    <a:pt x="15679" y="6068"/>
                  </a:lnTo>
                  <a:lnTo>
                    <a:pt x="15615" y="5940"/>
                  </a:lnTo>
                  <a:lnTo>
                    <a:pt x="15553" y="5807"/>
                  </a:lnTo>
                  <a:lnTo>
                    <a:pt x="15492" y="5667"/>
                  </a:lnTo>
                  <a:lnTo>
                    <a:pt x="15434" y="5520"/>
                  </a:lnTo>
                  <a:lnTo>
                    <a:pt x="15379" y="5366"/>
                  </a:lnTo>
                  <a:lnTo>
                    <a:pt x="15327" y="5207"/>
                  </a:lnTo>
                  <a:lnTo>
                    <a:pt x="15280" y="5040"/>
                  </a:lnTo>
                  <a:lnTo>
                    <a:pt x="15236" y="4867"/>
                  </a:lnTo>
                  <a:lnTo>
                    <a:pt x="15198" y="4687"/>
                  </a:lnTo>
                  <a:lnTo>
                    <a:pt x="15164" y="4500"/>
                  </a:lnTo>
                  <a:lnTo>
                    <a:pt x="15137" y="4307"/>
                  </a:lnTo>
                  <a:lnTo>
                    <a:pt x="15115" y="4107"/>
                  </a:lnTo>
                  <a:lnTo>
                    <a:pt x="15101" y="3901"/>
                  </a:lnTo>
                  <a:lnTo>
                    <a:pt x="15090" y="3695"/>
                  </a:lnTo>
                  <a:lnTo>
                    <a:pt x="15081" y="3500"/>
                  </a:lnTo>
                  <a:lnTo>
                    <a:pt x="15075" y="3314"/>
                  </a:lnTo>
                  <a:lnTo>
                    <a:pt x="15069" y="3136"/>
                  </a:lnTo>
                  <a:lnTo>
                    <a:pt x="15064" y="2966"/>
                  </a:lnTo>
                  <a:lnTo>
                    <a:pt x="15061" y="2806"/>
                  </a:lnTo>
                  <a:lnTo>
                    <a:pt x="15060" y="2654"/>
                  </a:lnTo>
                  <a:lnTo>
                    <a:pt x="15059" y="2510"/>
                  </a:lnTo>
                  <a:lnTo>
                    <a:pt x="15060" y="2374"/>
                  </a:lnTo>
                  <a:lnTo>
                    <a:pt x="15061" y="2246"/>
                  </a:lnTo>
                  <a:lnTo>
                    <a:pt x="15063" y="2126"/>
                  </a:lnTo>
                  <a:lnTo>
                    <a:pt x="15066" y="2013"/>
                  </a:lnTo>
                  <a:lnTo>
                    <a:pt x="15071" y="1908"/>
                  </a:lnTo>
                  <a:lnTo>
                    <a:pt x="15075" y="1809"/>
                  </a:lnTo>
                  <a:lnTo>
                    <a:pt x="15080" y="1717"/>
                  </a:lnTo>
                  <a:lnTo>
                    <a:pt x="15085" y="1633"/>
                  </a:lnTo>
                  <a:lnTo>
                    <a:pt x="15091" y="1554"/>
                  </a:lnTo>
                  <a:lnTo>
                    <a:pt x="15098" y="1483"/>
                  </a:lnTo>
                  <a:lnTo>
                    <a:pt x="15104" y="1417"/>
                  </a:lnTo>
                  <a:lnTo>
                    <a:pt x="15110" y="1357"/>
                  </a:lnTo>
                  <a:lnTo>
                    <a:pt x="15116" y="1304"/>
                  </a:lnTo>
                  <a:lnTo>
                    <a:pt x="15122" y="1255"/>
                  </a:lnTo>
                  <a:lnTo>
                    <a:pt x="15129" y="1213"/>
                  </a:lnTo>
                  <a:lnTo>
                    <a:pt x="15134" y="1175"/>
                  </a:lnTo>
                  <a:lnTo>
                    <a:pt x="15145" y="1115"/>
                  </a:lnTo>
                  <a:lnTo>
                    <a:pt x="15153" y="1074"/>
                  </a:lnTo>
                  <a:lnTo>
                    <a:pt x="15159" y="1051"/>
                  </a:lnTo>
                  <a:lnTo>
                    <a:pt x="15161" y="1043"/>
                  </a:lnTo>
                  <a:lnTo>
                    <a:pt x="15034" y="1138"/>
                  </a:lnTo>
                  <a:lnTo>
                    <a:pt x="14885" y="1227"/>
                  </a:lnTo>
                  <a:lnTo>
                    <a:pt x="14715" y="1310"/>
                  </a:lnTo>
                  <a:lnTo>
                    <a:pt x="14525" y="1386"/>
                  </a:lnTo>
                  <a:lnTo>
                    <a:pt x="14317" y="1458"/>
                  </a:lnTo>
                  <a:lnTo>
                    <a:pt x="14093" y="1523"/>
                  </a:lnTo>
                  <a:lnTo>
                    <a:pt x="13852" y="1583"/>
                  </a:lnTo>
                  <a:lnTo>
                    <a:pt x="13598" y="1638"/>
                  </a:lnTo>
                  <a:lnTo>
                    <a:pt x="13332" y="1686"/>
                  </a:lnTo>
                  <a:lnTo>
                    <a:pt x="13053" y="1730"/>
                  </a:lnTo>
                  <a:lnTo>
                    <a:pt x="12767" y="1768"/>
                  </a:lnTo>
                  <a:lnTo>
                    <a:pt x="12471" y="1801"/>
                  </a:lnTo>
                  <a:lnTo>
                    <a:pt x="12168" y="1830"/>
                  </a:lnTo>
                  <a:lnTo>
                    <a:pt x="11861" y="1853"/>
                  </a:lnTo>
                  <a:lnTo>
                    <a:pt x="11550" y="1872"/>
                  </a:lnTo>
                  <a:lnTo>
                    <a:pt x="11235" y="1885"/>
                  </a:lnTo>
                  <a:lnTo>
                    <a:pt x="10920" y="1894"/>
                  </a:lnTo>
                  <a:lnTo>
                    <a:pt x="10606" y="1898"/>
                  </a:lnTo>
                  <a:lnTo>
                    <a:pt x="10292" y="1898"/>
                  </a:lnTo>
                  <a:lnTo>
                    <a:pt x="9983" y="1893"/>
                  </a:lnTo>
                  <a:lnTo>
                    <a:pt x="9677" y="1884"/>
                  </a:lnTo>
                  <a:lnTo>
                    <a:pt x="9379" y="1872"/>
                  </a:lnTo>
                  <a:lnTo>
                    <a:pt x="9087" y="1854"/>
                  </a:lnTo>
                  <a:lnTo>
                    <a:pt x="8805" y="1832"/>
                  </a:lnTo>
                  <a:lnTo>
                    <a:pt x="8534" y="1806"/>
                  </a:lnTo>
                  <a:lnTo>
                    <a:pt x="8273" y="1777"/>
                  </a:lnTo>
                  <a:lnTo>
                    <a:pt x="8026" y="1744"/>
                  </a:lnTo>
                  <a:lnTo>
                    <a:pt x="7794" y="1707"/>
                  </a:lnTo>
                  <a:lnTo>
                    <a:pt x="7578" y="1667"/>
                  </a:lnTo>
                  <a:lnTo>
                    <a:pt x="7380" y="1622"/>
                  </a:lnTo>
                  <a:lnTo>
                    <a:pt x="7199" y="1575"/>
                  </a:lnTo>
                  <a:lnTo>
                    <a:pt x="7041" y="1524"/>
                  </a:lnTo>
                  <a:lnTo>
                    <a:pt x="6827" y="1448"/>
                  </a:lnTo>
                  <a:lnTo>
                    <a:pt x="6614" y="1377"/>
                  </a:lnTo>
                  <a:lnTo>
                    <a:pt x="6404" y="1309"/>
                  </a:lnTo>
                  <a:lnTo>
                    <a:pt x="6196" y="1244"/>
                  </a:lnTo>
                  <a:lnTo>
                    <a:pt x="5990" y="1183"/>
                  </a:lnTo>
                  <a:lnTo>
                    <a:pt x="5785" y="1125"/>
                  </a:lnTo>
                  <a:lnTo>
                    <a:pt x="5583" y="1072"/>
                  </a:lnTo>
                  <a:lnTo>
                    <a:pt x="5381" y="1023"/>
                  </a:lnTo>
                  <a:lnTo>
                    <a:pt x="5181" y="980"/>
                  </a:lnTo>
                  <a:lnTo>
                    <a:pt x="4984" y="940"/>
                  </a:lnTo>
                  <a:lnTo>
                    <a:pt x="4787" y="905"/>
                  </a:lnTo>
                  <a:lnTo>
                    <a:pt x="4591" y="876"/>
                  </a:lnTo>
                  <a:lnTo>
                    <a:pt x="4397" y="852"/>
                  </a:lnTo>
                  <a:lnTo>
                    <a:pt x="4203" y="834"/>
                  </a:lnTo>
                  <a:lnTo>
                    <a:pt x="4012" y="821"/>
                  </a:lnTo>
                  <a:lnTo>
                    <a:pt x="3820" y="814"/>
                  </a:lnTo>
                  <a:lnTo>
                    <a:pt x="3629" y="814"/>
                  </a:lnTo>
                  <a:lnTo>
                    <a:pt x="3439" y="819"/>
                  </a:lnTo>
                  <a:lnTo>
                    <a:pt x="3250" y="832"/>
                  </a:lnTo>
                  <a:lnTo>
                    <a:pt x="3062" y="850"/>
                  </a:lnTo>
                  <a:lnTo>
                    <a:pt x="2873" y="876"/>
                  </a:lnTo>
                  <a:lnTo>
                    <a:pt x="2685" y="909"/>
                  </a:lnTo>
                  <a:lnTo>
                    <a:pt x="2496" y="950"/>
                  </a:lnTo>
                  <a:lnTo>
                    <a:pt x="2309" y="997"/>
                  </a:lnTo>
                  <a:lnTo>
                    <a:pt x="2122" y="1053"/>
                  </a:lnTo>
                  <a:lnTo>
                    <a:pt x="1933" y="1116"/>
                  </a:lnTo>
                  <a:lnTo>
                    <a:pt x="1746" y="1188"/>
                  </a:lnTo>
                  <a:lnTo>
                    <a:pt x="1558" y="1267"/>
                  </a:lnTo>
                  <a:lnTo>
                    <a:pt x="1369" y="1356"/>
                  </a:lnTo>
                  <a:lnTo>
                    <a:pt x="1180" y="1453"/>
                  </a:lnTo>
                  <a:lnTo>
                    <a:pt x="990" y="1559"/>
                  </a:lnTo>
                  <a:lnTo>
                    <a:pt x="801" y="1674"/>
                  </a:lnTo>
                  <a:lnTo>
                    <a:pt x="702" y="8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52" name="PA-任意多边形 5">
              <a:extLst>
                <a:ext uri="{FF2B5EF4-FFF2-40B4-BE49-F238E27FC236}">
                  <a16:creationId xmlns:a16="http://schemas.microsoft.com/office/drawing/2014/main" id="{73BEA1A5-58A2-4FE3-B3DD-17CD561D866B}"/>
                </a:ext>
              </a:extLst>
            </p:cNvPr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7070380" y="-962472"/>
              <a:ext cx="560539" cy="551881"/>
            </a:xfrm>
            <a:custGeom>
              <a:avLst/>
              <a:gdLst>
                <a:gd name="T0" fmla="*/ 2313 w 16074"/>
                <a:gd name="T1" fmla="*/ 11564 h 16128"/>
                <a:gd name="T2" fmla="*/ 3529 w 16074"/>
                <a:gd name="T3" fmla="*/ 12395 h 16128"/>
                <a:gd name="T4" fmla="*/ 4818 w 16074"/>
                <a:gd name="T5" fmla="*/ 13031 h 16128"/>
                <a:gd name="T6" fmla="*/ 6189 w 16074"/>
                <a:gd name="T7" fmla="*/ 13418 h 16128"/>
                <a:gd name="T8" fmla="*/ 7653 w 16074"/>
                <a:gd name="T9" fmla="*/ 13501 h 16128"/>
                <a:gd name="T10" fmla="*/ 9219 w 16074"/>
                <a:gd name="T11" fmla="*/ 13224 h 16128"/>
                <a:gd name="T12" fmla="*/ 5225 w 16074"/>
                <a:gd name="T13" fmla="*/ 7326 h 16128"/>
                <a:gd name="T14" fmla="*/ 5604 w 16074"/>
                <a:gd name="T15" fmla="*/ 2588 h 16128"/>
                <a:gd name="T16" fmla="*/ 5918 w 16074"/>
                <a:gd name="T17" fmla="*/ 2680 h 16128"/>
                <a:gd name="T18" fmla="*/ 6274 w 16074"/>
                <a:gd name="T19" fmla="*/ 2719 h 16128"/>
                <a:gd name="T20" fmla="*/ 6671 w 16074"/>
                <a:gd name="T21" fmla="*/ 2688 h 16128"/>
                <a:gd name="T22" fmla="*/ 7102 w 16074"/>
                <a:gd name="T23" fmla="*/ 2577 h 16128"/>
                <a:gd name="T24" fmla="*/ 7563 w 16074"/>
                <a:gd name="T25" fmla="*/ 2375 h 16128"/>
                <a:gd name="T26" fmla="*/ 8053 w 16074"/>
                <a:gd name="T27" fmla="*/ 2066 h 16128"/>
                <a:gd name="T28" fmla="*/ 12930 w 16074"/>
                <a:gd name="T29" fmla="*/ 10057 h 16128"/>
                <a:gd name="T30" fmla="*/ 13396 w 16074"/>
                <a:gd name="T31" fmla="*/ 8301 h 16128"/>
                <a:gd name="T32" fmla="*/ 13347 w 16074"/>
                <a:gd name="T33" fmla="*/ 6443 h 16128"/>
                <a:gd name="T34" fmla="*/ 12801 w 16074"/>
                <a:gd name="T35" fmla="*/ 4583 h 16128"/>
                <a:gd name="T36" fmla="*/ 11773 w 16074"/>
                <a:gd name="T37" fmla="*/ 2822 h 16128"/>
                <a:gd name="T38" fmla="*/ 10277 w 16074"/>
                <a:gd name="T39" fmla="*/ 1262 h 16128"/>
                <a:gd name="T40" fmla="*/ 8329 w 16074"/>
                <a:gd name="T41" fmla="*/ 0 h 16128"/>
                <a:gd name="T42" fmla="*/ 10526 w 16074"/>
                <a:gd name="T43" fmla="*/ 458 h 16128"/>
                <a:gd name="T44" fmla="*/ 12659 w 16074"/>
                <a:gd name="T45" fmla="*/ 1583 h 16128"/>
                <a:gd name="T46" fmla="*/ 14464 w 16074"/>
                <a:gd name="T47" fmla="*/ 3304 h 16128"/>
                <a:gd name="T48" fmla="*/ 15679 w 16074"/>
                <a:gd name="T49" fmla="*/ 5557 h 16128"/>
                <a:gd name="T50" fmla="*/ 16044 w 16074"/>
                <a:gd name="T51" fmla="*/ 8271 h 16128"/>
                <a:gd name="T52" fmla="*/ 15294 w 16074"/>
                <a:gd name="T53" fmla="*/ 11379 h 16128"/>
                <a:gd name="T54" fmla="*/ 12655 w 16074"/>
                <a:gd name="T55" fmla="*/ 14684 h 16128"/>
                <a:gd name="T56" fmla="*/ 10870 w 16074"/>
                <a:gd name="T57" fmla="*/ 15495 h 16128"/>
                <a:gd name="T58" fmla="*/ 9145 w 16074"/>
                <a:gd name="T59" fmla="*/ 15974 h 16128"/>
                <a:gd name="T60" fmla="*/ 7486 w 16074"/>
                <a:gd name="T61" fmla="*/ 16128 h 16128"/>
                <a:gd name="T62" fmla="*/ 5906 w 16074"/>
                <a:gd name="T63" fmla="*/ 15967 h 16128"/>
                <a:gd name="T64" fmla="*/ 4415 w 16074"/>
                <a:gd name="T65" fmla="*/ 15498 h 16128"/>
                <a:gd name="T66" fmla="*/ 3023 w 16074"/>
                <a:gd name="T67" fmla="*/ 14731 h 16128"/>
                <a:gd name="T68" fmla="*/ 2528 w 16074"/>
                <a:gd name="T69" fmla="*/ 14487 h 16128"/>
                <a:gd name="T70" fmla="*/ 2530 w 16074"/>
                <a:gd name="T71" fmla="*/ 14735 h 16128"/>
                <a:gd name="T72" fmla="*/ 2473 w 16074"/>
                <a:gd name="T73" fmla="*/ 14983 h 16128"/>
                <a:gd name="T74" fmla="*/ 2363 w 16074"/>
                <a:gd name="T75" fmla="*/ 15222 h 16128"/>
                <a:gd name="T76" fmla="*/ 2207 w 16074"/>
                <a:gd name="T77" fmla="*/ 15444 h 16128"/>
                <a:gd name="T78" fmla="*/ 2013 w 16074"/>
                <a:gd name="T79" fmla="*/ 15642 h 16128"/>
                <a:gd name="T80" fmla="*/ 1779 w 16074"/>
                <a:gd name="T81" fmla="*/ 15812 h 16128"/>
                <a:gd name="T82" fmla="*/ 1496 w 16074"/>
                <a:gd name="T83" fmla="*/ 15944 h 16128"/>
                <a:gd name="T84" fmla="*/ 1210 w 16074"/>
                <a:gd name="T85" fmla="*/ 16001 h 16128"/>
                <a:gd name="T86" fmla="*/ 933 w 16074"/>
                <a:gd name="T87" fmla="*/ 15986 h 16128"/>
                <a:gd name="T88" fmla="*/ 671 w 16074"/>
                <a:gd name="T89" fmla="*/ 15902 h 16128"/>
                <a:gd name="T90" fmla="*/ 436 w 16074"/>
                <a:gd name="T91" fmla="*/ 15751 h 16128"/>
                <a:gd name="T92" fmla="*/ 234 w 16074"/>
                <a:gd name="T93" fmla="*/ 15534 h 16128"/>
                <a:gd name="T94" fmla="*/ 33 w 16074"/>
                <a:gd name="T95" fmla="*/ 15112 h 16128"/>
                <a:gd name="T96" fmla="*/ 17 w 16074"/>
                <a:gd name="T97" fmla="*/ 14651 h 16128"/>
                <a:gd name="T98" fmla="*/ 179 w 16074"/>
                <a:gd name="T99" fmla="*/ 14226 h 16128"/>
                <a:gd name="T100" fmla="*/ 478 w 16074"/>
                <a:gd name="T101" fmla="*/ 13874 h 16128"/>
                <a:gd name="T102" fmla="*/ 878 w 16074"/>
                <a:gd name="T103" fmla="*/ 13632 h 16128"/>
                <a:gd name="T104" fmla="*/ 1339 w 16074"/>
                <a:gd name="T105" fmla="*/ 13536 h 16128"/>
                <a:gd name="T106" fmla="*/ 1477 w 16074"/>
                <a:gd name="T107" fmla="*/ 13406 h 16128"/>
                <a:gd name="T108" fmla="*/ 1100 w 16074"/>
                <a:gd name="T109" fmla="*/ 12990 h 16128"/>
                <a:gd name="T110" fmla="*/ 736 w 16074"/>
                <a:gd name="T111" fmla="*/ 12545 h 16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074" h="16128">
                  <a:moveTo>
                    <a:pt x="454" y="12169"/>
                  </a:moveTo>
                  <a:lnTo>
                    <a:pt x="1614" y="10993"/>
                  </a:lnTo>
                  <a:lnTo>
                    <a:pt x="1844" y="11188"/>
                  </a:lnTo>
                  <a:lnTo>
                    <a:pt x="2077" y="11378"/>
                  </a:lnTo>
                  <a:lnTo>
                    <a:pt x="2313" y="11564"/>
                  </a:lnTo>
                  <a:lnTo>
                    <a:pt x="2550" y="11742"/>
                  </a:lnTo>
                  <a:lnTo>
                    <a:pt x="2792" y="11916"/>
                  </a:lnTo>
                  <a:lnTo>
                    <a:pt x="3035" y="12083"/>
                  </a:lnTo>
                  <a:lnTo>
                    <a:pt x="3280" y="12242"/>
                  </a:lnTo>
                  <a:lnTo>
                    <a:pt x="3529" y="12395"/>
                  </a:lnTo>
                  <a:lnTo>
                    <a:pt x="3781" y="12540"/>
                  </a:lnTo>
                  <a:lnTo>
                    <a:pt x="4035" y="12677"/>
                  </a:lnTo>
                  <a:lnTo>
                    <a:pt x="4293" y="12804"/>
                  </a:lnTo>
                  <a:lnTo>
                    <a:pt x="4554" y="12923"/>
                  </a:lnTo>
                  <a:lnTo>
                    <a:pt x="4818" y="13031"/>
                  </a:lnTo>
                  <a:lnTo>
                    <a:pt x="5086" y="13131"/>
                  </a:lnTo>
                  <a:lnTo>
                    <a:pt x="5356" y="13220"/>
                  </a:lnTo>
                  <a:lnTo>
                    <a:pt x="5630" y="13298"/>
                  </a:lnTo>
                  <a:lnTo>
                    <a:pt x="5908" y="13364"/>
                  </a:lnTo>
                  <a:lnTo>
                    <a:pt x="6189" y="13418"/>
                  </a:lnTo>
                  <a:lnTo>
                    <a:pt x="6474" y="13461"/>
                  </a:lnTo>
                  <a:lnTo>
                    <a:pt x="6763" y="13491"/>
                  </a:lnTo>
                  <a:lnTo>
                    <a:pt x="7056" y="13508"/>
                  </a:lnTo>
                  <a:lnTo>
                    <a:pt x="7352" y="13511"/>
                  </a:lnTo>
                  <a:lnTo>
                    <a:pt x="7653" y="13501"/>
                  </a:lnTo>
                  <a:lnTo>
                    <a:pt x="7958" y="13476"/>
                  </a:lnTo>
                  <a:lnTo>
                    <a:pt x="8267" y="13437"/>
                  </a:lnTo>
                  <a:lnTo>
                    <a:pt x="8579" y="13381"/>
                  </a:lnTo>
                  <a:lnTo>
                    <a:pt x="8897" y="13311"/>
                  </a:lnTo>
                  <a:lnTo>
                    <a:pt x="9219" y="13224"/>
                  </a:lnTo>
                  <a:lnTo>
                    <a:pt x="9546" y="13121"/>
                  </a:lnTo>
                  <a:lnTo>
                    <a:pt x="9877" y="13001"/>
                  </a:lnTo>
                  <a:lnTo>
                    <a:pt x="10212" y="12863"/>
                  </a:lnTo>
                  <a:lnTo>
                    <a:pt x="10554" y="12708"/>
                  </a:lnTo>
                  <a:lnTo>
                    <a:pt x="5225" y="7326"/>
                  </a:lnTo>
                  <a:lnTo>
                    <a:pt x="3765" y="8813"/>
                  </a:lnTo>
                  <a:lnTo>
                    <a:pt x="1503" y="6582"/>
                  </a:lnTo>
                  <a:lnTo>
                    <a:pt x="5491" y="2537"/>
                  </a:lnTo>
                  <a:lnTo>
                    <a:pt x="5547" y="2563"/>
                  </a:lnTo>
                  <a:lnTo>
                    <a:pt x="5604" y="2588"/>
                  </a:lnTo>
                  <a:lnTo>
                    <a:pt x="5663" y="2610"/>
                  </a:lnTo>
                  <a:lnTo>
                    <a:pt x="5724" y="2631"/>
                  </a:lnTo>
                  <a:lnTo>
                    <a:pt x="5787" y="2649"/>
                  </a:lnTo>
                  <a:lnTo>
                    <a:pt x="5852" y="2666"/>
                  </a:lnTo>
                  <a:lnTo>
                    <a:pt x="5918" y="2680"/>
                  </a:lnTo>
                  <a:lnTo>
                    <a:pt x="5986" y="2693"/>
                  </a:lnTo>
                  <a:lnTo>
                    <a:pt x="6055" y="2703"/>
                  </a:lnTo>
                  <a:lnTo>
                    <a:pt x="6127" y="2711"/>
                  </a:lnTo>
                  <a:lnTo>
                    <a:pt x="6200" y="2716"/>
                  </a:lnTo>
                  <a:lnTo>
                    <a:pt x="6274" y="2719"/>
                  </a:lnTo>
                  <a:lnTo>
                    <a:pt x="6351" y="2719"/>
                  </a:lnTo>
                  <a:lnTo>
                    <a:pt x="6429" y="2716"/>
                  </a:lnTo>
                  <a:lnTo>
                    <a:pt x="6508" y="2710"/>
                  </a:lnTo>
                  <a:lnTo>
                    <a:pt x="6588" y="2700"/>
                  </a:lnTo>
                  <a:lnTo>
                    <a:pt x="6671" y="2688"/>
                  </a:lnTo>
                  <a:lnTo>
                    <a:pt x="6755" y="2673"/>
                  </a:lnTo>
                  <a:lnTo>
                    <a:pt x="6840" y="2654"/>
                  </a:lnTo>
                  <a:lnTo>
                    <a:pt x="6925" y="2632"/>
                  </a:lnTo>
                  <a:lnTo>
                    <a:pt x="7013" y="2607"/>
                  </a:lnTo>
                  <a:lnTo>
                    <a:pt x="7102" y="2577"/>
                  </a:lnTo>
                  <a:lnTo>
                    <a:pt x="7192" y="2545"/>
                  </a:lnTo>
                  <a:lnTo>
                    <a:pt x="7283" y="2508"/>
                  </a:lnTo>
                  <a:lnTo>
                    <a:pt x="7375" y="2468"/>
                  </a:lnTo>
                  <a:lnTo>
                    <a:pt x="7469" y="2423"/>
                  </a:lnTo>
                  <a:lnTo>
                    <a:pt x="7563" y="2375"/>
                  </a:lnTo>
                  <a:lnTo>
                    <a:pt x="7659" y="2321"/>
                  </a:lnTo>
                  <a:lnTo>
                    <a:pt x="7756" y="2265"/>
                  </a:lnTo>
                  <a:lnTo>
                    <a:pt x="7854" y="2203"/>
                  </a:lnTo>
                  <a:lnTo>
                    <a:pt x="7953" y="2137"/>
                  </a:lnTo>
                  <a:lnTo>
                    <a:pt x="8053" y="2066"/>
                  </a:lnTo>
                  <a:lnTo>
                    <a:pt x="9204" y="3243"/>
                  </a:lnTo>
                  <a:lnTo>
                    <a:pt x="7220" y="5296"/>
                  </a:lnTo>
                  <a:lnTo>
                    <a:pt x="12597" y="10708"/>
                  </a:lnTo>
                  <a:lnTo>
                    <a:pt x="12775" y="10387"/>
                  </a:lnTo>
                  <a:lnTo>
                    <a:pt x="12930" y="10057"/>
                  </a:lnTo>
                  <a:lnTo>
                    <a:pt x="13065" y="9719"/>
                  </a:lnTo>
                  <a:lnTo>
                    <a:pt x="13179" y="9373"/>
                  </a:lnTo>
                  <a:lnTo>
                    <a:pt x="13271" y="9022"/>
                  </a:lnTo>
                  <a:lnTo>
                    <a:pt x="13344" y="8664"/>
                  </a:lnTo>
                  <a:lnTo>
                    <a:pt x="13396" y="8301"/>
                  </a:lnTo>
                  <a:lnTo>
                    <a:pt x="13426" y="7934"/>
                  </a:lnTo>
                  <a:lnTo>
                    <a:pt x="13437" y="7564"/>
                  </a:lnTo>
                  <a:lnTo>
                    <a:pt x="13427" y="7192"/>
                  </a:lnTo>
                  <a:lnTo>
                    <a:pt x="13398" y="6818"/>
                  </a:lnTo>
                  <a:lnTo>
                    <a:pt x="13347" y="6443"/>
                  </a:lnTo>
                  <a:lnTo>
                    <a:pt x="13277" y="6068"/>
                  </a:lnTo>
                  <a:lnTo>
                    <a:pt x="13188" y="5694"/>
                  </a:lnTo>
                  <a:lnTo>
                    <a:pt x="13079" y="5321"/>
                  </a:lnTo>
                  <a:lnTo>
                    <a:pt x="12949" y="4950"/>
                  </a:lnTo>
                  <a:lnTo>
                    <a:pt x="12801" y="4583"/>
                  </a:lnTo>
                  <a:lnTo>
                    <a:pt x="12634" y="4220"/>
                  </a:lnTo>
                  <a:lnTo>
                    <a:pt x="12447" y="3862"/>
                  </a:lnTo>
                  <a:lnTo>
                    <a:pt x="12241" y="3509"/>
                  </a:lnTo>
                  <a:lnTo>
                    <a:pt x="12017" y="3162"/>
                  </a:lnTo>
                  <a:lnTo>
                    <a:pt x="11773" y="2822"/>
                  </a:lnTo>
                  <a:lnTo>
                    <a:pt x="11511" y="2492"/>
                  </a:lnTo>
                  <a:lnTo>
                    <a:pt x="11230" y="2169"/>
                  </a:lnTo>
                  <a:lnTo>
                    <a:pt x="10931" y="1856"/>
                  </a:lnTo>
                  <a:lnTo>
                    <a:pt x="10613" y="1553"/>
                  </a:lnTo>
                  <a:lnTo>
                    <a:pt x="10277" y="1262"/>
                  </a:lnTo>
                  <a:lnTo>
                    <a:pt x="9924" y="982"/>
                  </a:lnTo>
                  <a:lnTo>
                    <a:pt x="9551" y="716"/>
                  </a:lnTo>
                  <a:lnTo>
                    <a:pt x="9162" y="463"/>
                  </a:lnTo>
                  <a:lnTo>
                    <a:pt x="8754" y="224"/>
                  </a:lnTo>
                  <a:lnTo>
                    <a:pt x="8329" y="0"/>
                  </a:lnTo>
                  <a:lnTo>
                    <a:pt x="8761" y="35"/>
                  </a:lnTo>
                  <a:lnTo>
                    <a:pt x="9199" y="99"/>
                  </a:lnTo>
                  <a:lnTo>
                    <a:pt x="9641" y="192"/>
                  </a:lnTo>
                  <a:lnTo>
                    <a:pt x="10084" y="310"/>
                  </a:lnTo>
                  <a:lnTo>
                    <a:pt x="10526" y="458"/>
                  </a:lnTo>
                  <a:lnTo>
                    <a:pt x="10966" y="632"/>
                  </a:lnTo>
                  <a:lnTo>
                    <a:pt x="11402" y="832"/>
                  </a:lnTo>
                  <a:lnTo>
                    <a:pt x="11830" y="1057"/>
                  </a:lnTo>
                  <a:lnTo>
                    <a:pt x="12250" y="1307"/>
                  </a:lnTo>
                  <a:lnTo>
                    <a:pt x="12659" y="1583"/>
                  </a:lnTo>
                  <a:lnTo>
                    <a:pt x="13054" y="1881"/>
                  </a:lnTo>
                  <a:lnTo>
                    <a:pt x="13435" y="2203"/>
                  </a:lnTo>
                  <a:lnTo>
                    <a:pt x="13798" y="2548"/>
                  </a:lnTo>
                  <a:lnTo>
                    <a:pt x="14141" y="2915"/>
                  </a:lnTo>
                  <a:lnTo>
                    <a:pt x="14464" y="3304"/>
                  </a:lnTo>
                  <a:lnTo>
                    <a:pt x="14762" y="3714"/>
                  </a:lnTo>
                  <a:lnTo>
                    <a:pt x="15036" y="4146"/>
                  </a:lnTo>
                  <a:lnTo>
                    <a:pt x="15281" y="4596"/>
                  </a:lnTo>
                  <a:lnTo>
                    <a:pt x="15496" y="5067"/>
                  </a:lnTo>
                  <a:lnTo>
                    <a:pt x="15679" y="5557"/>
                  </a:lnTo>
                  <a:lnTo>
                    <a:pt x="15829" y="6065"/>
                  </a:lnTo>
                  <a:lnTo>
                    <a:pt x="15942" y="6591"/>
                  </a:lnTo>
                  <a:lnTo>
                    <a:pt x="16016" y="7135"/>
                  </a:lnTo>
                  <a:lnTo>
                    <a:pt x="16052" y="7695"/>
                  </a:lnTo>
                  <a:lnTo>
                    <a:pt x="16044" y="8271"/>
                  </a:lnTo>
                  <a:lnTo>
                    <a:pt x="15991" y="8863"/>
                  </a:lnTo>
                  <a:lnTo>
                    <a:pt x="15892" y="9471"/>
                  </a:lnTo>
                  <a:lnTo>
                    <a:pt x="15744" y="10093"/>
                  </a:lnTo>
                  <a:lnTo>
                    <a:pt x="15545" y="10729"/>
                  </a:lnTo>
                  <a:lnTo>
                    <a:pt x="15294" y="11379"/>
                  </a:lnTo>
                  <a:lnTo>
                    <a:pt x="14987" y="12042"/>
                  </a:lnTo>
                  <a:lnTo>
                    <a:pt x="14623" y="12717"/>
                  </a:lnTo>
                  <a:lnTo>
                    <a:pt x="16074" y="14218"/>
                  </a:lnTo>
                  <a:lnTo>
                    <a:pt x="14156" y="16081"/>
                  </a:lnTo>
                  <a:lnTo>
                    <a:pt x="12655" y="14684"/>
                  </a:lnTo>
                  <a:lnTo>
                    <a:pt x="12293" y="14873"/>
                  </a:lnTo>
                  <a:lnTo>
                    <a:pt x="11934" y="15048"/>
                  </a:lnTo>
                  <a:lnTo>
                    <a:pt x="11578" y="15211"/>
                  </a:lnTo>
                  <a:lnTo>
                    <a:pt x="11223" y="15360"/>
                  </a:lnTo>
                  <a:lnTo>
                    <a:pt x="10870" y="15495"/>
                  </a:lnTo>
                  <a:lnTo>
                    <a:pt x="10520" y="15617"/>
                  </a:lnTo>
                  <a:lnTo>
                    <a:pt x="10173" y="15726"/>
                  </a:lnTo>
                  <a:lnTo>
                    <a:pt x="9828" y="15822"/>
                  </a:lnTo>
                  <a:lnTo>
                    <a:pt x="9485" y="15904"/>
                  </a:lnTo>
                  <a:lnTo>
                    <a:pt x="9145" y="15974"/>
                  </a:lnTo>
                  <a:lnTo>
                    <a:pt x="8808" y="16030"/>
                  </a:lnTo>
                  <a:lnTo>
                    <a:pt x="8472" y="16074"/>
                  </a:lnTo>
                  <a:lnTo>
                    <a:pt x="8140" y="16105"/>
                  </a:lnTo>
                  <a:lnTo>
                    <a:pt x="7812" y="16123"/>
                  </a:lnTo>
                  <a:lnTo>
                    <a:pt x="7486" y="16128"/>
                  </a:lnTo>
                  <a:lnTo>
                    <a:pt x="7164" y="16121"/>
                  </a:lnTo>
                  <a:lnTo>
                    <a:pt x="6845" y="16101"/>
                  </a:lnTo>
                  <a:lnTo>
                    <a:pt x="6529" y="16069"/>
                  </a:lnTo>
                  <a:lnTo>
                    <a:pt x="6216" y="16024"/>
                  </a:lnTo>
                  <a:lnTo>
                    <a:pt x="5906" y="15967"/>
                  </a:lnTo>
                  <a:lnTo>
                    <a:pt x="5601" y="15897"/>
                  </a:lnTo>
                  <a:lnTo>
                    <a:pt x="5298" y="15816"/>
                  </a:lnTo>
                  <a:lnTo>
                    <a:pt x="5001" y="15722"/>
                  </a:lnTo>
                  <a:lnTo>
                    <a:pt x="4706" y="15616"/>
                  </a:lnTo>
                  <a:lnTo>
                    <a:pt x="4415" y="15498"/>
                  </a:lnTo>
                  <a:lnTo>
                    <a:pt x="4129" y="15368"/>
                  </a:lnTo>
                  <a:lnTo>
                    <a:pt x="3846" y="15227"/>
                  </a:lnTo>
                  <a:lnTo>
                    <a:pt x="3568" y="15073"/>
                  </a:lnTo>
                  <a:lnTo>
                    <a:pt x="3293" y="14907"/>
                  </a:lnTo>
                  <a:lnTo>
                    <a:pt x="3023" y="14731"/>
                  </a:lnTo>
                  <a:lnTo>
                    <a:pt x="2757" y="14542"/>
                  </a:lnTo>
                  <a:lnTo>
                    <a:pt x="2496" y="14342"/>
                  </a:lnTo>
                  <a:lnTo>
                    <a:pt x="2509" y="14390"/>
                  </a:lnTo>
                  <a:lnTo>
                    <a:pt x="2520" y="14439"/>
                  </a:lnTo>
                  <a:lnTo>
                    <a:pt x="2528" y="14487"/>
                  </a:lnTo>
                  <a:lnTo>
                    <a:pt x="2533" y="14536"/>
                  </a:lnTo>
                  <a:lnTo>
                    <a:pt x="2536" y="14586"/>
                  </a:lnTo>
                  <a:lnTo>
                    <a:pt x="2537" y="14635"/>
                  </a:lnTo>
                  <a:lnTo>
                    <a:pt x="2534" y="14686"/>
                  </a:lnTo>
                  <a:lnTo>
                    <a:pt x="2530" y="14735"/>
                  </a:lnTo>
                  <a:lnTo>
                    <a:pt x="2523" y="14785"/>
                  </a:lnTo>
                  <a:lnTo>
                    <a:pt x="2514" y="14835"/>
                  </a:lnTo>
                  <a:lnTo>
                    <a:pt x="2502" y="14884"/>
                  </a:lnTo>
                  <a:lnTo>
                    <a:pt x="2489" y="14934"/>
                  </a:lnTo>
                  <a:lnTo>
                    <a:pt x="2473" y="14983"/>
                  </a:lnTo>
                  <a:lnTo>
                    <a:pt x="2454" y="15031"/>
                  </a:lnTo>
                  <a:lnTo>
                    <a:pt x="2434" y="15080"/>
                  </a:lnTo>
                  <a:lnTo>
                    <a:pt x="2412" y="15127"/>
                  </a:lnTo>
                  <a:lnTo>
                    <a:pt x="2388" y="15174"/>
                  </a:lnTo>
                  <a:lnTo>
                    <a:pt x="2363" y="15222"/>
                  </a:lnTo>
                  <a:lnTo>
                    <a:pt x="2334" y="15267"/>
                  </a:lnTo>
                  <a:lnTo>
                    <a:pt x="2305" y="15313"/>
                  </a:lnTo>
                  <a:lnTo>
                    <a:pt x="2275" y="15358"/>
                  </a:lnTo>
                  <a:lnTo>
                    <a:pt x="2241" y="15401"/>
                  </a:lnTo>
                  <a:lnTo>
                    <a:pt x="2207" y="15444"/>
                  </a:lnTo>
                  <a:lnTo>
                    <a:pt x="2171" y="15486"/>
                  </a:lnTo>
                  <a:lnTo>
                    <a:pt x="2134" y="15526"/>
                  </a:lnTo>
                  <a:lnTo>
                    <a:pt x="2095" y="15567"/>
                  </a:lnTo>
                  <a:lnTo>
                    <a:pt x="2055" y="15605"/>
                  </a:lnTo>
                  <a:lnTo>
                    <a:pt x="2013" y="15642"/>
                  </a:lnTo>
                  <a:lnTo>
                    <a:pt x="1971" y="15677"/>
                  </a:lnTo>
                  <a:lnTo>
                    <a:pt x="1927" y="15713"/>
                  </a:lnTo>
                  <a:lnTo>
                    <a:pt x="1881" y="15745"/>
                  </a:lnTo>
                  <a:lnTo>
                    <a:pt x="1836" y="15777"/>
                  </a:lnTo>
                  <a:lnTo>
                    <a:pt x="1779" y="15812"/>
                  </a:lnTo>
                  <a:lnTo>
                    <a:pt x="1723" y="15845"/>
                  </a:lnTo>
                  <a:lnTo>
                    <a:pt x="1666" y="15874"/>
                  </a:lnTo>
                  <a:lnTo>
                    <a:pt x="1610" y="15900"/>
                  </a:lnTo>
                  <a:lnTo>
                    <a:pt x="1552" y="15923"/>
                  </a:lnTo>
                  <a:lnTo>
                    <a:pt x="1496" y="15944"/>
                  </a:lnTo>
                  <a:lnTo>
                    <a:pt x="1438" y="15961"/>
                  </a:lnTo>
                  <a:lnTo>
                    <a:pt x="1381" y="15975"/>
                  </a:lnTo>
                  <a:lnTo>
                    <a:pt x="1324" y="15987"/>
                  </a:lnTo>
                  <a:lnTo>
                    <a:pt x="1267" y="15995"/>
                  </a:lnTo>
                  <a:lnTo>
                    <a:pt x="1210" y="16001"/>
                  </a:lnTo>
                  <a:lnTo>
                    <a:pt x="1154" y="16003"/>
                  </a:lnTo>
                  <a:lnTo>
                    <a:pt x="1098" y="16003"/>
                  </a:lnTo>
                  <a:lnTo>
                    <a:pt x="1043" y="16000"/>
                  </a:lnTo>
                  <a:lnTo>
                    <a:pt x="987" y="15995"/>
                  </a:lnTo>
                  <a:lnTo>
                    <a:pt x="933" y="15986"/>
                  </a:lnTo>
                  <a:lnTo>
                    <a:pt x="879" y="15975"/>
                  </a:lnTo>
                  <a:lnTo>
                    <a:pt x="826" y="15961"/>
                  </a:lnTo>
                  <a:lnTo>
                    <a:pt x="773" y="15944"/>
                  </a:lnTo>
                  <a:lnTo>
                    <a:pt x="722" y="15924"/>
                  </a:lnTo>
                  <a:lnTo>
                    <a:pt x="671" y="15902"/>
                  </a:lnTo>
                  <a:lnTo>
                    <a:pt x="622" y="15877"/>
                  </a:lnTo>
                  <a:lnTo>
                    <a:pt x="573" y="15849"/>
                  </a:lnTo>
                  <a:lnTo>
                    <a:pt x="527" y="15819"/>
                  </a:lnTo>
                  <a:lnTo>
                    <a:pt x="480" y="15786"/>
                  </a:lnTo>
                  <a:lnTo>
                    <a:pt x="436" y="15751"/>
                  </a:lnTo>
                  <a:lnTo>
                    <a:pt x="393" y="15713"/>
                  </a:lnTo>
                  <a:lnTo>
                    <a:pt x="350" y="15671"/>
                  </a:lnTo>
                  <a:lnTo>
                    <a:pt x="310" y="15628"/>
                  </a:lnTo>
                  <a:lnTo>
                    <a:pt x="271" y="15583"/>
                  </a:lnTo>
                  <a:lnTo>
                    <a:pt x="234" y="15534"/>
                  </a:lnTo>
                  <a:lnTo>
                    <a:pt x="199" y="15483"/>
                  </a:lnTo>
                  <a:lnTo>
                    <a:pt x="143" y="15391"/>
                  </a:lnTo>
                  <a:lnTo>
                    <a:pt x="98" y="15299"/>
                  </a:lnTo>
                  <a:lnTo>
                    <a:pt x="61" y="15206"/>
                  </a:lnTo>
                  <a:lnTo>
                    <a:pt x="33" y="15112"/>
                  </a:lnTo>
                  <a:lnTo>
                    <a:pt x="14" y="15019"/>
                  </a:lnTo>
                  <a:lnTo>
                    <a:pt x="3" y="14925"/>
                  </a:lnTo>
                  <a:lnTo>
                    <a:pt x="0" y="14833"/>
                  </a:lnTo>
                  <a:lnTo>
                    <a:pt x="5" y="14741"/>
                  </a:lnTo>
                  <a:lnTo>
                    <a:pt x="17" y="14651"/>
                  </a:lnTo>
                  <a:lnTo>
                    <a:pt x="36" y="14562"/>
                  </a:lnTo>
                  <a:lnTo>
                    <a:pt x="63" y="14475"/>
                  </a:lnTo>
                  <a:lnTo>
                    <a:pt x="95" y="14389"/>
                  </a:lnTo>
                  <a:lnTo>
                    <a:pt x="133" y="14307"/>
                  </a:lnTo>
                  <a:lnTo>
                    <a:pt x="179" y="14226"/>
                  </a:lnTo>
                  <a:lnTo>
                    <a:pt x="228" y="14148"/>
                  </a:lnTo>
                  <a:lnTo>
                    <a:pt x="284" y="14075"/>
                  </a:lnTo>
                  <a:lnTo>
                    <a:pt x="344" y="14004"/>
                  </a:lnTo>
                  <a:lnTo>
                    <a:pt x="409" y="13938"/>
                  </a:lnTo>
                  <a:lnTo>
                    <a:pt x="478" y="13874"/>
                  </a:lnTo>
                  <a:lnTo>
                    <a:pt x="551" y="13816"/>
                  </a:lnTo>
                  <a:lnTo>
                    <a:pt x="628" y="13762"/>
                  </a:lnTo>
                  <a:lnTo>
                    <a:pt x="708" y="13714"/>
                  </a:lnTo>
                  <a:lnTo>
                    <a:pt x="791" y="13670"/>
                  </a:lnTo>
                  <a:lnTo>
                    <a:pt x="878" y="13632"/>
                  </a:lnTo>
                  <a:lnTo>
                    <a:pt x="967" y="13601"/>
                  </a:lnTo>
                  <a:lnTo>
                    <a:pt x="1057" y="13575"/>
                  </a:lnTo>
                  <a:lnTo>
                    <a:pt x="1150" y="13556"/>
                  </a:lnTo>
                  <a:lnTo>
                    <a:pt x="1244" y="13542"/>
                  </a:lnTo>
                  <a:lnTo>
                    <a:pt x="1339" y="13536"/>
                  </a:lnTo>
                  <a:lnTo>
                    <a:pt x="1436" y="13538"/>
                  </a:lnTo>
                  <a:lnTo>
                    <a:pt x="1533" y="13548"/>
                  </a:lnTo>
                  <a:lnTo>
                    <a:pt x="1630" y="13565"/>
                  </a:lnTo>
                  <a:lnTo>
                    <a:pt x="1553" y="13486"/>
                  </a:lnTo>
                  <a:lnTo>
                    <a:pt x="1477" y="13406"/>
                  </a:lnTo>
                  <a:lnTo>
                    <a:pt x="1400" y="13325"/>
                  </a:lnTo>
                  <a:lnTo>
                    <a:pt x="1324" y="13243"/>
                  </a:lnTo>
                  <a:lnTo>
                    <a:pt x="1248" y="13159"/>
                  </a:lnTo>
                  <a:lnTo>
                    <a:pt x="1174" y="13075"/>
                  </a:lnTo>
                  <a:lnTo>
                    <a:pt x="1100" y="12990"/>
                  </a:lnTo>
                  <a:lnTo>
                    <a:pt x="1026" y="12903"/>
                  </a:lnTo>
                  <a:lnTo>
                    <a:pt x="953" y="12815"/>
                  </a:lnTo>
                  <a:lnTo>
                    <a:pt x="880" y="12726"/>
                  </a:lnTo>
                  <a:lnTo>
                    <a:pt x="807" y="12636"/>
                  </a:lnTo>
                  <a:lnTo>
                    <a:pt x="736" y="12545"/>
                  </a:lnTo>
                  <a:lnTo>
                    <a:pt x="665" y="12453"/>
                  </a:lnTo>
                  <a:lnTo>
                    <a:pt x="594" y="12359"/>
                  </a:lnTo>
                  <a:lnTo>
                    <a:pt x="524" y="12264"/>
                  </a:lnTo>
                  <a:lnTo>
                    <a:pt x="454" y="12169"/>
                  </a:lnTo>
                  <a:close/>
                </a:path>
              </a:pathLst>
            </a:custGeom>
            <a:solidFill>
              <a:srgbClr val="F8F0DC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</p:grpSp>
      <p:sp>
        <p:nvSpPr>
          <p:cNvPr id="53" name="矩形 52">
            <a:extLst>
              <a:ext uri="{FF2B5EF4-FFF2-40B4-BE49-F238E27FC236}">
                <a16:creationId xmlns:a16="http://schemas.microsoft.com/office/drawing/2014/main" id="{43F3A638-490A-46FA-BB1C-86830CCFDDA2}"/>
              </a:ext>
            </a:extLst>
          </p:cNvPr>
          <p:cNvSpPr/>
          <p:nvPr/>
        </p:nvSpPr>
        <p:spPr>
          <a:xfrm>
            <a:off x="1303420" y="2632330"/>
            <a:ext cx="95851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300" dirty="0">
                <a:solidFill>
                  <a:schemeClr val="accent1"/>
                </a:solidFill>
              </a:rPr>
              <a:t>向英模学习、向先进看齐</a:t>
            </a:r>
          </a:p>
        </p:txBody>
      </p:sp>
      <p:pic>
        <p:nvPicPr>
          <p:cNvPr id="54" name="Picture 4" descr="E:\我图PPT\00001PNG素材\01党委政府\立体五角星.png">
            <a:extLst>
              <a:ext uri="{FF2B5EF4-FFF2-40B4-BE49-F238E27FC236}">
                <a16:creationId xmlns:a16="http://schemas.microsoft.com/office/drawing/2014/main" id="{2BC03C67-453D-4B8C-BF55-759D843CF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9638" y="2005918"/>
            <a:ext cx="1310362" cy="1297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4" descr="E:\我图PPT\00001PNG素材\01党委政府\立体五角星.png">
            <a:extLst>
              <a:ext uri="{FF2B5EF4-FFF2-40B4-BE49-F238E27FC236}">
                <a16:creationId xmlns:a16="http://schemas.microsoft.com/office/drawing/2014/main" id="{84DD3DDC-61F6-4963-B9C2-0A31C6F340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0202000" y="2005918"/>
            <a:ext cx="1310362" cy="1297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MH_Picture_1">
            <a:extLst>
              <a:ext uri="{FF2B5EF4-FFF2-40B4-BE49-F238E27FC236}">
                <a16:creationId xmlns:a16="http://schemas.microsoft.com/office/drawing/2014/main" id="{A746E632-A62B-4E6F-9421-2EC893D10F7E}"/>
              </a:ext>
            </a:extLst>
          </p:cNvPr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679638" y="3397956"/>
            <a:ext cx="2310954" cy="2322611"/>
          </a:xfrm>
          <a:custGeom>
            <a:avLst/>
            <a:gdLst>
              <a:gd name="T0" fmla="*/ 1882859 w 3776618"/>
              <a:gd name="T1" fmla="*/ 1988613 h 3795764"/>
              <a:gd name="T2" fmla="*/ 2000073 w 3776618"/>
              <a:gd name="T3" fmla="*/ 2037126 h 3795764"/>
              <a:gd name="T4" fmla="*/ 2731969 w 3776618"/>
              <a:gd name="T5" fmla="*/ 2768624 h 3795764"/>
              <a:gd name="T6" fmla="*/ 2731969 w 3776618"/>
              <a:gd name="T7" fmla="*/ 3002905 h 3795764"/>
              <a:gd name="T8" fmla="*/ 1988315 w 3776618"/>
              <a:gd name="T9" fmla="*/ 3746159 h 3795764"/>
              <a:gd name="T10" fmla="*/ 1753908 w 3776618"/>
              <a:gd name="T11" fmla="*/ 3746159 h 3795764"/>
              <a:gd name="T12" fmla="*/ 1022011 w 3776618"/>
              <a:gd name="T13" fmla="*/ 3014663 h 3795764"/>
              <a:gd name="T14" fmla="*/ 1022011 w 3776618"/>
              <a:gd name="T15" fmla="*/ 2780382 h 3795764"/>
              <a:gd name="T16" fmla="*/ 1765666 w 3776618"/>
              <a:gd name="T17" fmla="*/ 2037126 h 3795764"/>
              <a:gd name="T18" fmla="*/ 1882859 w 3776618"/>
              <a:gd name="T19" fmla="*/ 1988613 h 3795764"/>
              <a:gd name="T20" fmla="*/ 909402 w 3776618"/>
              <a:gd name="T21" fmla="*/ 992555 h 3795764"/>
              <a:gd name="T22" fmla="*/ 1026595 w 3776618"/>
              <a:gd name="T23" fmla="*/ 1041089 h 3795764"/>
              <a:gd name="T24" fmla="*/ 1758490 w 3776618"/>
              <a:gd name="T25" fmla="*/ 1772586 h 3795764"/>
              <a:gd name="T26" fmla="*/ 1758490 w 3776618"/>
              <a:gd name="T27" fmla="*/ 2006864 h 3795764"/>
              <a:gd name="T28" fmla="*/ 1014837 w 3776618"/>
              <a:gd name="T29" fmla="*/ 2750101 h 3795764"/>
              <a:gd name="T30" fmla="*/ 780430 w 3776618"/>
              <a:gd name="T31" fmla="*/ 2750101 h 3795764"/>
              <a:gd name="T32" fmla="*/ 48555 w 3776618"/>
              <a:gd name="T33" fmla="*/ 2018604 h 3795764"/>
              <a:gd name="T34" fmla="*/ 48555 w 3776618"/>
              <a:gd name="T35" fmla="*/ 1784344 h 3795764"/>
              <a:gd name="T36" fmla="*/ 792188 w 3776618"/>
              <a:gd name="T37" fmla="*/ 1041089 h 3795764"/>
              <a:gd name="T38" fmla="*/ 909402 w 3776618"/>
              <a:gd name="T39" fmla="*/ 992555 h 3795764"/>
              <a:gd name="T40" fmla="*/ 2879919 w 3776618"/>
              <a:gd name="T41" fmla="*/ 992078 h 3795764"/>
              <a:gd name="T42" fmla="*/ 2997133 w 3776618"/>
              <a:gd name="T43" fmla="*/ 1040612 h 3795764"/>
              <a:gd name="T44" fmla="*/ 3729008 w 3776618"/>
              <a:gd name="T45" fmla="*/ 1772110 h 3795764"/>
              <a:gd name="T46" fmla="*/ 3729008 w 3776618"/>
              <a:gd name="T47" fmla="*/ 2006391 h 3795764"/>
              <a:gd name="T48" fmla="*/ 2985375 w 3776618"/>
              <a:gd name="T49" fmla="*/ 2749624 h 3795764"/>
              <a:gd name="T50" fmla="*/ 2750968 w 3776618"/>
              <a:gd name="T51" fmla="*/ 2749624 h 3795764"/>
              <a:gd name="T52" fmla="*/ 2019072 w 3776618"/>
              <a:gd name="T53" fmla="*/ 2018128 h 3795764"/>
              <a:gd name="T54" fmla="*/ 2019072 w 3776618"/>
              <a:gd name="T55" fmla="*/ 1783867 h 3795764"/>
              <a:gd name="T56" fmla="*/ 2762726 w 3776618"/>
              <a:gd name="T57" fmla="*/ 1040612 h 3795764"/>
              <a:gd name="T58" fmla="*/ 2879919 w 3776618"/>
              <a:gd name="T59" fmla="*/ 992078 h 3795764"/>
              <a:gd name="T60" fmla="*/ 1904883 w 3776618"/>
              <a:gd name="T61" fmla="*/ 0 h 3795764"/>
              <a:gd name="T62" fmla="*/ 2022076 w 3776618"/>
              <a:gd name="T63" fmla="*/ 48513 h 3795764"/>
              <a:gd name="T64" fmla="*/ 2753972 w 3776618"/>
              <a:gd name="T65" fmla="*/ 780010 h 3795764"/>
              <a:gd name="T66" fmla="*/ 2753972 w 3776618"/>
              <a:gd name="T67" fmla="*/ 1014292 h 3795764"/>
              <a:gd name="T68" fmla="*/ 2010318 w 3776618"/>
              <a:gd name="T69" fmla="*/ 1757546 h 3795764"/>
              <a:gd name="T70" fmla="*/ 1775911 w 3776618"/>
              <a:gd name="T71" fmla="*/ 1757546 h 3795764"/>
              <a:gd name="T72" fmla="*/ 1044015 w 3776618"/>
              <a:gd name="T73" fmla="*/ 1026050 h 3795764"/>
              <a:gd name="T74" fmla="*/ 1044015 w 3776618"/>
              <a:gd name="T75" fmla="*/ 791767 h 3795764"/>
              <a:gd name="T76" fmla="*/ 1787669 w 3776618"/>
              <a:gd name="T77" fmla="*/ 48513 h 3795764"/>
              <a:gd name="T78" fmla="*/ 1904883 w 3776618"/>
              <a:gd name="T79" fmla="*/ 0 h 3795764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3776618" h="3795764">
                <a:moveTo>
                  <a:pt x="1882397" y="1989180"/>
                </a:moveTo>
                <a:cubicBezTo>
                  <a:pt x="1924804" y="1989180"/>
                  <a:pt x="1967212" y="2005358"/>
                  <a:pt x="1999569" y="2037714"/>
                </a:cubicBezTo>
                <a:lnTo>
                  <a:pt x="2731276" y="2769422"/>
                </a:lnTo>
                <a:cubicBezTo>
                  <a:pt x="2795989" y="2834134"/>
                  <a:pt x="2795989" y="2939053"/>
                  <a:pt x="2731276" y="3003766"/>
                </a:cubicBezTo>
                <a:lnTo>
                  <a:pt x="1987811" y="3747230"/>
                </a:lnTo>
                <a:cubicBezTo>
                  <a:pt x="1923099" y="3811943"/>
                  <a:pt x="1818179" y="3811943"/>
                  <a:pt x="1753467" y="3747230"/>
                </a:cubicBezTo>
                <a:lnTo>
                  <a:pt x="1021759" y="3015524"/>
                </a:lnTo>
                <a:cubicBezTo>
                  <a:pt x="957047" y="2950810"/>
                  <a:pt x="957047" y="2845892"/>
                  <a:pt x="1021759" y="2781180"/>
                </a:cubicBezTo>
                <a:lnTo>
                  <a:pt x="1765225" y="2037714"/>
                </a:lnTo>
                <a:cubicBezTo>
                  <a:pt x="1797581" y="2005358"/>
                  <a:pt x="1839989" y="1989180"/>
                  <a:pt x="1882397" y="1989180"/>
                </a:cubicBezTo>
                <a:close/>
                <a:moveTo>
                  <a:pt x="909171" y="992849"/>
                </a:moveTo>
                <a:cubicBezTo>
                  <a:pt x="951579" y="992849"/>
                  <a:pt x="993986" y="1009027"/>
                  <a:pt x="1026343" y="1041383"/>
                </a:cubicBezTo>
                <a:lnTo>
                  <a:pt x="1758049" y="1773090"/>
                </a:lnTo>
                <a:cubicBezTo>
                  <a:pt x="1822763" y="1837803"/>
                  <a:pt x="1822763" y="1942721"/>
                  <a:pt x="1758049" y="2007434"/>
                </a:cubicBezTo>
                <a:lnTo>
                  <a:pt x="1014585" y="2750899"/>
                </a:lnTo>
                <a:cubicBezTo>
                  <a:pt x="949873" y="2815611"/>
                  <a:pt x="844953" y="2815611"/>
                  <a:pt x="780241" y="2750899"/>
                </a:cubicBezTo>
                <a:lnTo>
                  <a:pt x="48534" y="2019192"/>
                </a:lnTo>
                <a:cubicBezTo>
                  <a:pt x="-16179" y="1954479"/>
                  <a:pt x="-16179" y="1849561"/>
                  <a:pt x="48534" y="1784848"/>
                </a:cubicBezTo>
                <a:lnTo>
                  <a:pt x="791999" y="1041383"/>
                </a:lnTo>
                <a:cubicBezTo>
                  <a:pt x="824355" y="1009027"/>
                  <a:pt x="866763" y="992849"/>
                  <a:pt x="909171" y="992849"/>
                </a:cubicBezTo>
                <a:close/>
                <a:moveTo>
                  <a:pt x="2879205" y="992372"/>
                </a:moveTo>
                <a:cubicBezTo>
                  <a:pt x="2921612" y="992372"/>
                  <a:pt x="2964021" y="1008550"/>
                  <a:pt x="2996377" y="1040906"/>
                </a:cubicBezTo>
                <a:lnTo>
                  <a:pt x="3728084" y="1772614"/>
                </a:lnTo>
                <a:cubicBezTo>
                  <a:pt x="3792797" y="1837326"/>
                  <a:pt x="3792797" y="1942244"/>
                  <a:pt x="3728084" y="2006958"/>
                </a:cubicBezTo>
                <a:lnTo>
                  <a:pt x="2984619" y="2750422"/>
                </a:lnTo>
                <a:cubicBezTo>
                  <a:pt x="2919907" y="2815135"/>
                  <a:pt x="2814987" y="2815135"/>
                  <a:pt x="2750275" y="2750422"/>
                </a:cubicBezTo>
                <a:lnTo>
                  <a:pt x="2018568" y="2018716"/>
                </a:lnTo>
                <a:cubicBezTo>
                  <a:pt x="1953855" y="1954002"/>
                  <a:pt x="1953855" y="1849084"/>
                  <a:pt x="2018568" y="1784371"/>
                </a:cubicBezTo>
                <a:lnTo>
                  <a:pt x="2762033" y="1040906"/>
                </a:lnTo>
                <a:cubicBezTo>
                  <a:pt x="2794389" y="1008550"/>
                  <a:pt x="2836797" y="992372"/>
                  <a:pt x="2879205" y="992372"/>
                </a:cubicBezTo>
                <a:close/>
                <a:moveTo>
                  <a:pt x="1904400" y="0"/>
                </a:moveTo>
                <a:cubicBezTo>
                  <a:pt x="1946807" y="0"/>
                  <a:pt x="1989216" y="16178"/>
                  <a:pt x="2021572" y="48534"/>
                </a:cubicBezTo>
                <a:lnTo>
                  <a:pt x="2753279" y="780241"/>
                </a:lnTo>
                <a:cubicBezTo>
                  <a:pt x="2817992" y="844954"/>
                  <a:pt x="2817992" y="949872"/>
                  <a:pt x="2753279" y="1014586"/>
                </a:cubicBezTo>
                <a:lnTo>
                  <a:pt x="2009814" y="1758050"/>
                </a:lnTo>
                <a:cubicBezTo>
                  <a:pt x="1945102" y="1822763"/>
                  <a:pt x="1840182" y="1822763"/>
                  <a:pt x="1775470" y="1758050"/>
                </a:cubicBezTo>
                <a:lnTo>
                  <a:pt x="1043763" y="1026344"/>
                </a:lnTo>
                <a:cubicBezTo>
                  <a:pt x="979050" y="961630"/>
                  <a:pt x="979050" y="856712"/>
                  <a:pt x="1043763" y="791998"/>
                </a:cubicBezTo>
                <a:lnTo>
                  <a:pt x="1787228" y="48534"/>
                </a:lnTo>
                <a:cubicBezTo>
                  <a:pt x="1819584" y="16178"/>
                  <a:pt x="1861992" y="0"/>
                  <a:pt x="1904400" y="0"/>
                </a:cubicBezTo>
                <a:close/>
              </a:path>
            </a:pathLst>
          </a:custGeom>
          <a:blipFill dpi="0" rotWithShape="1"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anchor="ctr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7192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750"/>
                            </p:stCondLst>
                            <p:childTnLst>
                              <p:par>
                                <p:cTn id="3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75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45" grpId="0"/>
      <p:bldP spid="47" grpId="0"/>
      <p:bldP spid="48" grpId="0" animBg="1"/>
      <p:bldP spid="53" grpId="0"/>
      <p:bldP spid="5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4">
            <a:extLst>
              <a:ext uri="{FF2B5EF4-FFF2-40B4-BE49-F238E27FC236}">
                <a16:creationId xmlns:a16="http://schemas.microsoft.com/office/drawing/2014/main" id="{343F706D-2229-409C-9BDA-FD942A795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332" y="5884614"/>
            <a:ext cx="121920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18DB533F-0ACD-46B2-9AFA-29FB462D51E9}"/>
              </a:ext>
            </a:extLst>
          </p:cNvPr>
          <p:cNvCxnSpPr>
            <a:cxnSpLocks/>
          </p:cNvCxnSpPr>
          <p:nvPr/>
        </p:nvCxnSpPr>
        <p:spPr>
          <a:xfrm flipH="1">
            <a:off x="981302" y="938763"/>
            <a:ext cx="7155994" cy="0"/>
          </a:xfrm>
          <a:prstGeom prst="line">
            <a:avLst/>
          </a:prstGeom>
          <a:ln w="76200">
            <a:solidFill>
              <a:srgbClr val="E95B53"/>
            </a:solidFill>
          </a:ln>
          <a:effectLst>
            <a:softEdge rad="3175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F20886D4-4362-4999-AC38-6DB678C07BD7}"/>
              </a:ext>
            </a:extLst>
          </p:cNvPr>
          <p:cNvGrpSpPr/>
          <p:nvPr/>
        </p:nvGrpSpPr>
        <p:grpSpPr>
          <a:xfrm>
            <a:off x="580829" y="555953"/>
            <a:ext cx="471489" cy="471489"/>
            <a:chOff x="6176272" y="2046428"/>
            <a:chExt cx="710830" cy="710830"/>
          </a:xfrm>
        </p:grpSpPr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A14607D0-A695-4E52-94FA-23689C4BD932}"/>
                </a:ext>
              </a:extLst>
            </p:cNvPr>
            <p:cNvSpPr/>
            <p:nvPr/>
          </p:nvSpPr>
          <p:spPr>
            <a:xfrm>
              <a:off x="6251320" y="2134521"/>
              <a:ext cx="528716" cy="528716"/>
            </a:xfrm>
            <a:prstGeom prst="ellipse">
              <a:avLst/>
            </a:prstGeom>
            <a:solidFill>
              <a:srgbClr val="E95B53"/>
            </a:solidFill>
            <a:ln>
              <a:solidFill>
                <a:srgbClr val="E95B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35" tIns="45718" rIns="91435" bIns="4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2000" dirty="0">
                  <a:latin typeface="+mn-ea"/>
                </a:rPr>
                <a:t>01</a:t>
              </a:r>
              <a:endParaRPr lang="zh-CN" altLang="en-US" sz="2000" dirty="0">
                <a:latin typeface="+mn-ea"/>
              </a:endParaRPr>
            </a:p>
          </p:txBody>
        </p:sp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1A21F015-06B2-4C53-847C-70D01F042B4E}"/>
                </a:ext>
              </a:extLst>
            </p:cNvPr>
            <p:cNvGrpSpPr/>
            <p:nvPr/>
          </p:nvGrpSpPr>
          <p:grpSpPr>
            <a:xfrm rot="14621625">
              <a:off x="6176272" y="2046428"/>
              <a:ext cx="710830" cy="710830"/>
              <a:chOff x="857250" y="1893093"/>
              <a:chExt cx="864394" cy="864394"/>
            </a:xfrm>
          </p:grpSpPr>
          <p:sp>
            <p:nvSpPr>
              <p:cNvPr id="28" name="弧形 27">
                <a:extLst>
                  <a:ext uri="{FF2B5EF4-FFF2-40B4-BE49-F238E27FC236}">
                    <a16:creationId xmlns:a16="http://schemas.microsoft.com/office/drawing/2014/main" id="{DF45CEAB-5597-4680-B8EB-F140092A3F72}"/>
                  </a:ext>
                </a:extLst>
              </p:cNvPr>
              <p:cNvSpPr/>
              <p:nvPr/>
            </p:nvSpPr>
            <p:spPr>
              <a:xfrm>
                <a:off x="857250" y="1893093"/>
                <a:ext cx="864394" cy="864394"/>
              </a:xfrm>
              <a:prstGeom prst="arc">
                <a:avLst>
                  <a:gd name="adj1" fmla="val 3406397"/>
                  <a:gd name="adj2" fmla="val 20528884"/>
                </a:avLst>
              </a:prstGeom>
              <a:ln>
                <a:solidFill>
                  <a:srgbClr val="E95B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+mn-ea"/>
                </a:endParaRPr>
              </a:p>
            </p:txBody>
          </p:sp>
          <p:sp>
            <p:nvSpPr>
              <p:cNvPr id="29" name="弧形 28">
                <a:extLst>
                  <a:ext uri="{FF2B5EF4-FFF2-40B4-BE49-F238E27FC236}">
                    <a16:creationId xmlns:a16="http://schemas.microsoft.com/office/drawing/2014/main" id="{7EC35E36-50D3-473E-AB68-DBD87F8460B3}"/>
                  </a:ext>
                </a:extLst>
              </p:cNvPr>
              <p:cNvSpPr/>
              <p:nvPr/>
            </p:nvSpPr>
            <p:spPr>
              <a:xfrm>
                <a:off x="857250" y="1893093"/>
                <a:ext cx="864394" cy="864394"/>
              </a:xfrm>
              <a:prstGeom prst="arc">
                <a:avLst>
                  <a:gd name="adj1" fmla="val 7448849"/>
                  <a:gd name="adj2" fmla="val 17571339"/>
                </a:avLst>
              </a:prstGeom>
              <a:ln w="76200">
                <a:solidFill>
                  <a:srgbClr val="E95B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+mn-ea"/>
                </a:endParaRPr>
              </a:p>
            </p:txBody>
          </p:sp>
        </p:grp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FAEDD90D-D921-4479-A2B3-F3F6D95A6FC5}"/>
              </a:ext>
            </a:extLst>
          </p:cNvPr>
          <p:cNvGrpSpPr/>
          <p:nvPr/>
        </p:nvGrpSpPr>
        <p:grpSpPr>
          <a:xfrm>
            <a:off x="7914072" y="555953"/>
            <a:ext cx="471489" cy="471489"/>
            <a:chOff x="6176272" y="2046428"/>
            <a:chExt cx="710830" cy="710830"/>
          </a:xfrm>
        </p:grpSpPr>
        <p:sp>
          <p:nvSpPr>
            <p:cNvPr id="36" name="椭圆 35">
              <a:extLst>
                <a:ext uri="{FF2B5EF4-FFF2-40B4-BE49-F238E27FC236}">
                  <a16:creationId xmlns:a16="http://schemas.microsoft.com/office/drawing/2014/main" id="{AFCF149E-5C2E-4906-AAFA-217F7AA3F502}"/>
                </a:ext>
              </a:extLst>
            </p:cNvPr>
            <p:cNvSpPr/>
            <p:nvPr/>
          </p:nvSpPr>
          <p:spPr>
            <a:xfrm>
              <a:off x="6251320" y="2134521"/>
              <a:ext cx="528716" cy="528716"/>
            </a:xfrm>
            <a:prstGeom prst="ellipse">
              <a:avLst/>
            </a:prstGeom>
            <a:solidFill>
              <a:srgbClr val="E95B53"/>
            </a:solidFill>
            <a:ln>
              <a:solidFill>
                <a:srgbClr val="E95B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35" tIns="45718" rIns="91435" bIns="4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2000" dirty="0">
                  <a:latin typeface="+mn-ea"/>
                </a:rPr>
                <a:t>03</a:t>
              </a:r>
              <a:endParaRPr lang="zh-CN" altLang="en-US" sz="2000" dirty="0">
                <a:latin typeface="+mn-ea"/>
              </a:endParaRPr>
            </a:p>
          </p:txBody>
        </p:sp>
        <p:grpSp>
          <p:nvGrpSpPr>
            <p:cNvPr id="37" name="组合 36">
              <a:extLst>
                <a:ext uri="{FF2B5EF4-FFF2-40B4-BE49-F238E27FC236}">
                  <a16:creationId xmlns:a16="http://schemas.microsoft.com/office/drawing/2014/main" id="{840F2C1C-6FD6-48A1-B7DB-CAE692BA782C}"/>
                </a:ext>
              </a:extLst>
            </p:cNvPr>
            <p:cNvGrpSpPr/>
            <p:nvPr/>
          </p:nvGrpSpPr>
          <p:grpSpPr>
            <a:xfrm rot="14621625">
              <a:off x="6176272" y="2046428"/>
              <a:ext cx="710830" cy="710830"/>
              <a:chOff x="857250" y="1893093"/>
              <a:chExt cx="864394" cy="864394"/>
            </a:xfrm>
          </p:grpSpPr>
          <p:sp>
            <p:nvSpPr>
              <p:cNvPr id="38" name="弧形 37">
                <a:extLst>
                  <a:ext uri="{FF2B5EF4-FFF2-40B4-BE49-F238E27FC236}">
                    <a16:creationId xmlns:a16="http://schemas.microsoft.com/office/drawing/2014/main" id="{87B7A525-1DAA-4980-B5C3-31361BFDF83C}"/>
                  </a:ext>
                </a:extLst>
              </p:cNvPr>
              <p:cNvSpPr/>
              <p:nvPr/>
            </p:nvSpPr>
            <p:spPr>
              <a:xfrm>
                <a:off x="857250" y="1893093"/>
                <a:ext cx="864394" cy="864394"/>
              </a:xfrm>
              <a:prstGeom prst="arc">
                <a:avLst>
                  <a:gd name="adj1" fmla="val 3406397"/>
                  <a:gd name="adj2" fmla="val 20528884"/>
                </a:avLst>
              </a:prstGeom>
              <a:ln>
                <a:solidFill>
                  <a:srgbClr val="E95B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+mn-ea"/>
                </a:endParaRPr>
              </a:p>
            </p:txBody>
          </p:sp>
          <p:sp>
            <p:nvSpPr>
              <p:cNvPr id="39" name="弧形 38">
                <a:extLst>
                  <a:ext uri="{FF2B5EF4-FFF2-40B4-BE49-F238E27FC236}">
                    <a16:creationId xmlns:a16="http://schemas.microsoft.com/office/drawing/2014/main" id="{67720E82-4E2A-4B72-AF16-E03793070C10}"/>
                  </a:ext>
                </a:extLst>
              </p:cNvPr>
              <p:cNvSpPr/>
              <p:nvPr/>
            </p:nvSpPr>
            <p:spPr>
              <a:xfrm>
                <a:off x="857250" y="1893093"/>
                <a:ext cx="864394" cy="864394"/>
              </a:xfrm>
              <a:prstGeom prst="arc">
                <a:avLst>
                  <a:gd name="adj1" fmla="val 7448849"/>
                  <a:gd name="adj2" fmla="val 17571339"/>
                </a:avLst>
              </a:prstGeom>
              <a:ln w="76200">
                <a:solidFill>
                  <a:srgbClr val="E95B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+mn-ea"/>
                </a:endParaRPr>
              </a:p>
            </p:txBody>
          </p:sp>
        </p:grp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F171F8ED-F009-42A2-881A-80AB5E8B4817}"/>
              </a:ext>
            </a:extLst>
          </p:cNvPr>
          <p:cNvGrpSpPr/>
          <p:nvPr/>
        </p:nvGrpSpPr>
        <p:grpSpPr>
          <a:xfrm>
            <a:off x="1262219" y="337247"/>
            <a:ext cx="657016" cy="657016"/>
            <a:chOff x="6176272" y="2046428"/>
            <a:chExt cx="710830" cy="710830"/>
          </a:xfrm>
        </p:grpSpPr>
        <p:sp>
          <p:nvSpPr>
            <p:cNvPr id="41" name="椭圆 40">
              <a:extLst>
                <a:ext uri="{FF2B5EF4-FFF2-40B4-BE49-F238E27FC236}">
                  <a16:creationId xmlns:a16="http://schemas.microsoft.com/office/drawing/2014/main" id="{68B13A5E-8705-44CB-A8E6-B193FF7B406B}"/>
                </a:ext>
              </a:extLst>
            </p:cNvPr>
            <p:cNvSpPr/>
            <p:nvPr/>
          </p:nvSpPr>
          <p:spPr>
            <a:xfrm>
              <a:off x="6251320" y="2134521"/>
              <a:ext cx="528716" cy="528716"/>
            </a:xfrm>
            <a:prstGeom prst="ellipse">
              <a:avLst/>
            </a:prstGeom>
            <a:solidFill>
              <a:srgbClr val="DF0515"/>
            </a:solidFill>
            <a:ln>
              <a:solidFill>
                <a:srgbClr val="D80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35" tIns="45718" rIns="91435" bIns="4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2400" dirty="0">
                  <a:latin typeface="+mn-ea"/>
                </a:rPr>
                <a:t>02</a:t>
              </a:r>
              <a:endParaRPr lang="zh-CN" altLang="en-US" sz="2400" dirty="0">
                <a:latin typeface="+mn-ea"/>
              </a:endParaRPr>
            </a:p>
          </p:txBody>
        </p:sp>
        <p:grpSp>
          <p:nvGrpSpPr>
            <p:cNvPr id="42" name="组合 41">
              <a:extLst>
                <a:ext uri="{FF2B5EF4-FFF2-40B4-BE49-F238E27FC236}">
                  <a16:creationId xmlns:a16="http://schemas.microsoft.com/office/drawing/2014/main" id="{F520249B-7965-4BC8-85F9-4CD1C615E157}"/>
                </a:ext>
              </a:extLst>
            </p:cNvPr>
            <p:cNvGrpSpPr/>
            <p:nvPr/>
          </p:nvGrpSpPr>
          <p:grpSpPr>
            <a:xfrm rot="14621625">
              <a:off x="6176272" y="2046428"/>
              <a:ext cx="710830" cy="710830"/>
              <a:chOff x="857250" y="1893093"/>
              <a:chExt cx="864394" cy="864394"/>
            </a:xfrm>
          </p:grpSpPr>
          <p:sp>
            <p:nvSpPr>
              <p:cNvPr id="43" name="弧形 42">
                <a:extLst>
                  <a:ext uri="{FF2B5EF4-FFF2-40B4-BE49-F238E27FC236}">
                    <a16:creationId xmlns:a16="http://schemas.microsoft.com/office/drawing/2014/main" id="{85D34D6F-3AD9-4C37-831E-7D6DDF7CB654}"/>
                  </a:ext>
                </a:extLst>
              </p:cNvPr>
              <p:cNvSpPr/>
              <p:nvPr/>
            </p:nvSpPr>
            <p:spPr>
              <a:xfrm>
                <a:off x="857250" y="1893093"/>
                <a:ext cx="864394" cy="864394"/>
              </a:xfrm>
              <a:prstGeom prst="arc">
                <a:avLst>
                  <a:gd name="adj1" fmla="val 3406397"/>
                  <a:gd name="adj2" fmla="val 20528884"/>
                </a:avLst>
              </a:prstGeom>
              <a:ln>
                <a:solidFill>
                  <a:srgbClr val="D80A1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1707">
                  <a:latin typeface="+mn-ea"/>
                </a:endParaRPr>
              </a:p>
            </p:txBody>
          </p:sp>
          <p:sp>
            <p:nvSpPr>
              <p:cNvPr id="44" name="弧形 43">
                <a:extLst>
                  <a:ext uri="{FF2B5EF4-FFF2-40B4-BE49-F238E27FC236}">
                    <a16:creationId xmlns:a16="http://schemas.microsoft.com/office/drawing/2014/main" id="{905F3F2C-96C4-44AC-BBC7-3689EF63BD54}"/>
                  </a:ext>
                </a:extLst>
              </p:cNvPr>
              <p:cNvSpPr/>
              <p:nvPr/>
            </p:nvSpPr>
            <p:spPr>
              <a:xfrm>
                <a:off x="857250" y="1893093"/>
                <a:ext cx="864394" cy="864394"/>
              </a:xfrm>
              <a:prstGeom prst="arc">
                <a:avLst>
                  <a:gd name="adj1" fmla="val 7448849"/>
                  <a:gd name="adj2" fmla="val 17571339"/>
                </a:avLst>
              </a:prstGeom>
              <a:ln w="76200">
                <a:solidFill>
                  <a:srgbClr val="D80A1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1707">
                  <a:latin typeface="+mn-ea"/>
                </a:endParaRPr>
              </a:p>
            </p:txBody>
          </p:sp>
        </p:grpSp>
      </p:grpSp>
      <p:sp>
        <p:nvSpPr>
          <p:cNvPr id="45" name="矩形 44">
            <a:extLst>
              <a:ext uri="{FF2B5EF4-FFF2-40B4-BE49-F238E27FC236}">
                <a16:creationId xmlns:a16="http://schemas.microsoft.com/office/drawing/2014/main" id="{67A55BAF-7EDC-4459-8306-645B6F29EAAA}"/>
              </a:ext>
            </a:extLst>
          </p:cNvPr>
          <p:cNvSpPr/>
          <p:nvPr/>
        </p:nvSpPr>
        <p:spPr>
          <a:xfrm>
            <a:off x="2160639" y="422527"/>
            <a:ext cx="56521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400" spc="6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学习英模要学什么</a:t>
            </a:r>
            <a:endParaRPr lang="zh-CN" altLang="en-US" sz="2400" spc="600" dirty="0">
              <a:solidFill>
                <a:prstClr val="black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pic>
        <p:nvPicPr>
          <p:cNvPr id="46" name="图片 45">
            <a:extLst>
              <a:ext uri="{FF2B5EF4-FFF2-40B4-BE49-F238E27FC236}">
                <a16:creationId xmlns:a16="http://schemas.microsoft.com/office/drawing/2014/main" id="{C6807D3A-3593-46C5-9AA7-C6B56E729D92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39150" y="1"/>
            <a:ext cx="3746552" cy="2266950"/>
          </a:xfrm>
          <a:prstGeom prst="rect">
            <a:avLst/>
          </a:prstGeom>
        </p:spPr>
      </p:pic>
      <p:grpSp>
        <p:nvGrpSpPr>
          <p:cNvPr id="33" name="PA-1022191">
            <a:extLst>
              <a:ext uri="{FF2B5EF4-FFF2-40B4-BE49-F238E27FC236}">
                <a16:creationId xmlns:a16="http://schemas.microsoft.com/office/drawing/2014/main" id="{80806FFD-CCA1-4A9E-873B-CEF4178DAFE0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7132206" y="1626553"/>
            <a:ext cx="487606" cy="584981"/>
            <a:chOff x="5636" y="2402"/>
            <a:chExt cx="666" cy="799"/>
          </a:xfrm>
        </p:grpSpPr>
        <p:sp>
          <p:nvSpPr>
            <p:cNvPr id="34" name="PA-AutoShape 3">
              <a:extLst>
                <a:ext uri="{FF2B5EF4-FFF2-40B4-BE49-F238E27FC236}">
                  <a16:creationId xmlns:a16="http://schemas.microsoft.com/office/drawing/2014/main" id="{231D1BC3-7D0B-4C32-91EC-76D45FED6A7D}"/>
                </a:ext>
              </a:extLst>
            </p:cNvPr>
            <p:cNvSpPr>
              <a:spLocks noChangeAspect="1" noChangeArrowheads="1" noTextEdit="1"/>
            </p:cNvSpPr>
            <p:nvPr>
              <p:custDataLst>
                <p:tags r:id="rId13"/>
              </p:custDataLst>
            </p:nvPr>
          </p:nvSpPr>
          <p:spPr bwMode="auto">
            <a:xfrm>
              <a:off x="5636" y="2402"/>
              <a:ext cx="666" cy="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47" name="PA-任意多边形 5">
              <a:extLst>
                <a:ext uri="{FF2B5EF4-FFF2-40B4-BE49-F238E27FC236}">
                  <a16:creationId xmlns:a16="http://schemas.microsoft.com/office/drawing/2014/main" id="{B237C0CD-7568-43CB-A1F6-2E9E7FB1C98D}"/>
                </a:ext>
              </a:extLst>
            </p:cNvPr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5805" y="2401"/>
              <a:ext cx="331" cy="386"/>
            </a:xfrm>
            <a:custGeom>
              <a:avLst/>
              <a:gdLst>
                <a:gd name="T0" fmla="*/ 26 w 243"/>
                <a:gd name="T1" fmla="*/ 184 h 284"/>
                <a:gd name="T2" fmla="*/ 123 w 243"/>
                <a:gd name="T3" fmla="*/ 284 h 284"/>
                <a:gd name="T4" fmla="*/ 219 w 243"/>
                <a:gd name="T5" fmla="*/ 183 h 284"/>
                <a:gd name="T6" fmla="*/ 241 w 243"/>
                <a:gd name="T7" fmla="*/ 137 h 284"/>
                <a:gd name="T8" fmla="*/ 226 w 243"/>
                <a:gd name="T9" fmla="*/ 117 h 284"/>
                <a:gd name="T10" fmla="*/ 123 w 243"/>
                <a:gd name="T11" fmla="*/ 0 h 284"/>
                <a:gd name="T12" fmla="*/ 19 w 243"/>
                <a:gd name="T13" fmla="*/ 116 h 284"/>
                <a:gd name="T14" fmla="*/ 2 w 243"/>
                <a:gd name="T15" fmla="*/ 137 h 284"/>
                <a:gd name="T16" fmla="*/ 26 w 243"/>
                <a:gd name="T17" fmla="*/ 1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3" h="284">
                  <a:moveTo>
                    <a:pt x="26" y="184"/>
                  </a:moveTo>
                  <a:cubicBezTo>
                    <a:pt x="40" y="236"/>
                    <a:pt x="71" y="284"/>
                    <a:pt x="123" y="284"/>
                  </a:cubicBezTo>
                  <a:cubicBezTo>
                    <a:pt x="174" y="284"/>
                    <a:pt x="206" y="236"/>
                    <a:pt x="219" y="183"/>
                  </a:cubicBezTo>
                  <a:cubicBezTo>
                    <a:pt x="234" y="176"/>
                    <a:pt x="243" y="154"/>
                    <a:pt x="241" y="137"/>
                  </a:cubicBezTo>
                  <a:cubicBezTo>
                    <a:pt x="239" y="126"/>
                    <a:pt x="234" y="120"/>
                    <a:pt x="226" y="117"/>
                  </a:cubicBezTo>
                  <a:cubicBezTo>
                    <a:pt x="223" y="52"/>
                    <a:pt x="183" y="0"/>
                    <a:pt x="123" y="0"/>
                  </a:cubicBezTo>
                  <a:cubicBezTo>
                    <a:pt x="63" y="0"/>
                    <a:pt x="23" y="51"/>
                    <a:pt x="19" y="116"/>
                  </a:cubicBezTo>
                  <a:cubicBezTo>
                    <a:pt x="10" y="119"/>
                    <a:pt x="3" y="125"/>
                    <a:pt x="2" y="137"/>
                  </a:cubicBezTo>
                  <a:cubicBezTo>
                    <a:pt x="0" y="155"/>
                    <a:pt x="10" y="179"/>
                    <a:pt x="26" y="184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48" name="PA-任意多边形 6">
              <a:extLst>
                <a:ext uri="{FF2B5EF4-FFF2-40B4-BE49-F238E27FC236}">
                  <a16:creationId xmlns:a16="http://schemas.microsoft.com/office/drawing/2014/main" id="{CF60084B-D518-466E-9D71-11904B0F619C}"/>
                </a:ext>
              </a:extLst>
            </p:cNvPr>
            <p:cNvSpPr>
              <a:spLocks noEditPoints="1"/>
            </p:cNvSpPr>
            <p:nvPr>
              <p:custDataLst>
                <p:tags r:id="rId15"/>
              </p:custDataLst>
            </p:nvPr>
          </p:nvSpPr>
          <p:spPr bwMode="auto">
            <a:xfrm>
              <a:off x="5637" y="2777"/>
              <a:ext cx="665" cy="423"/>
            </a:xfrm>
            <a:custGeom>
              <a:avLst/>
              <a:gdLst>
                <a:gd name="T0" fmla="*/ 487 w 488"/>
                <a:gd name="T1" fmla="*/ 190 h 311"/>
                <a:gd name="T2" fmla="*/ 487 w 488"/>
                <a:gd name="T3" fmla="*/ 176 h 311"/>
                <a:gd name="T4" fmla="*/ 469 w 488"/>
                <a:gd name="T5" fmla="*/ 99 h 311"/>
                <a:gd name="T6" fmla="*/ 445 w 488"/>
                <a:gd name="T7" fmla="*/ 66 h 311"/>
                <a:gd name="T8" fmla="*/ 340 w 488"/>
                <a:gd name="T9" fmla="*/ 22 h 311"/>
                <a:gd name="T10" fmla="*/ 311 w 488"/>
                <a:gd name="T11" fmla="*/ 0 h 311"/>
                <a:gd name="T12" fmla="*/ 307 w 488"/>
                <a:gd name="T13" fmla="*/ 4 h 311"/>
                <a:gd name="T14" fmla="*/ 250 w 488"/>
                <a:gd name="T15" fmla="*/ 60 h 311"/>
                <a:gd name="T16" fmla="*/ 192 w 488"/>
                <a:gd name="T17" fmla="*/ 24 h 311"/>
                <a:gd name="T18" fmla="*/ 182 w 488"/>
                <a:gd name="T19" fmla="*/ 6 h 311"/>
                <a:gd name="T20" fmla="*/ 181 w 488"/>
                <a:gd name="T21" fmla="*/ 4 h 311"/>
                <a:gd name="T22" fmla="*/ 177 w 488"/>
                <a:gd name="T23" fmla="*/ 0 h 311"/>
                <a:gd name="T24" fmla="*/ 149 w 488"/>
                <a:gd name="T25" fmla="*/ 22 h 311"/>
                <a:gd name="T26" fmla="*/ 44 w 488"/>
                <a:gd name="T27" fmla="*/ 66 h 311"/>
                <a:gd name="T28" fmla="*/ 20 w 488"/>
                <a:gd name="T29" fmla="*/ 99 h 311"/>
                <a:gd name="T30" fmla="*/ 1 w 488"/>
                <a:gd name="T31" fmla="*/ 181 h 311"/>
                <a:gd name="T32" fmla="*/ 5 w 488"/>
                <a:gd name="T33" fmla="*/ 295 h 311"/>
                <a:gd name="T34" fmla="*/ 243 w 488"/>
                <a:gd name="T35" fmla="*/ 311 h 311"/>
                <a:gd name="T36" fmla="*/ 245 w 488"/>
                <a:gd name="T37" fmla="*/ 311 h 311"/>
                <a:gd name="T38" fmla="*/ 484 w 488"/>
                <a:gd name="T39" fmla="*/ 295 h 311"/>
                <a:gd name="T40" fmla="*/ 488 w 488"/>
                <a:gd name="T41" fmla="*/ 218 h 311"/>
                <a:gd name="T42" fmla="*/ 185 w 488"/>
                <a:gd name="T43" fmla="*/ 35 h 311"/>
                <a:gd name="T44" fmla="*/ 194 w 488"/>
                <a:gd name="T45" fmla="*/ 112 h 311"/>
                <a:gd name="T46" fmla="*/ 176 w 488"/>
                <a:gd name="T47" fmla="*/ 20 h 311"/>
                <a:gd name="T48" fmla="*/ 106 w 488"/>
                <a:gd name="T49" fmla="*/ 292 h 311"/>
                <a:gd name="T50" fmla="*/ 103 w 488"/>
                <a:gd name="T51" fmla="*/ 161 h 311"/>
                <a:gd name="T52" fmla="*/ 95 w 488"/>
                <a:gd name="T53" fmla="*/ 290 h 311"/>
                <a:gd name="T54" fmla="*/ 19 w 488"/>
                <a:gd name="T55" fmla="*/ 217 h 311"/>
                <a:gd name="T56" fmla="*/ 19 w 488"/>
                <a:gd name="T57" fmla="*/ 181 h 311"/>
                <a:gd name="T58" fmla="*/ 36 w 488"/>
                <a:gd name="T59" fmla="*/ 105 h 311"/>
                <a:gd name="T60" fmla="*/ 144 w 488"/>
                <a:gd name="T61" fmla="*/ 45 h 311"/>
                <a:gd name="T62" fmla="*/ 193 w 488"/>
                <a:gd name="T63" fmla="*/ 133 h 311"/>
                <a:gd name="T64" fmla="*/ 230 w 488"/>
                <a:gd name="T65" fmla="*/ 114 h 311"/>
                <a:gd name="T66" fmla="*/ 303 w 488"/>
                <a:gd name="T67" fmla="*/ 35 h 311"/>
                <a:gd name="T68" fmla="*/ 330 w 488"/>
                <a:gd name="T69" fmla="*/ 35 h 311"/>
                <a:gd name="T70" fmla="*/ 263 w 488"/>
                <a:gd name="T71" fmla="*/ 67 h 311"/>
                <a:gd name="T72" fmla="*/ 387 w 488"/>
                <a:gd name="T73" fmla="*/ 290 h 311"/>
                <a:gd name="T74" fmla="*/ 380 w 488"/>
                <a:gd name="T75" fmla="*/ 161 h 311"/>
                <a:gd name="T76" fmla="*/ 377 w 488"/>
                <a:gd name="T77" fmla="*/ 292 h 311"/>
                <a:gd name="T78" fmla="*/ 258 w 488"/>
                <a:gd name="T79" fmla="*/ 114 h 311"/>
                <a:gd name="T80" fmla="*/ 294 w 488"/>
                <a:gd name="T81" fmla="*/ 132 h 311"/>
                <a:gd name="T82" fmla="*/ 343 w 488"/>
                <a:gd name="T83" fmla="*/ 40 h 311"/>
                <a:gd name="T84" fmla="*/ 453 w 488"/>
                <a:gd name="T85" fmla="*/ 105 h 311"/>
                <a:gd name="T86" fmla="*/ 469 w 488"/>
                <a:gd name="T87" fmla="*/ 176 h 311"/>
                <a:gd name="T88" fmla="*/ 471 w 488"/>
                <a:gd name="T89" fmla="*/ 282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88" h="311">
                  <a:moveTo>
                    <a:pt x="488" y="218"/>
                  </a:moveTo>
                  <a:cubicBezTo>
                    <a:pt x="488" y="207"/>
                    <a:pt x="487" y="198"/>
                    <a:pt x="487" y="190"/>
                  </a:cubicBezTo>
                  <a:cubicBezTo>
                    <a:pt x="487" y="187"/>
                    <a:pt x="487" y="183"/>
                    <a:pt x="487" y="181"/>
                  </a:cubicBezTo>
                  <a:cubicBezTo>
                    <a:pt x="487" y="179"/>
                    <a:pt x="487" y="177"/>
                    <a:pt x="487" y="176"/>
                  </a:cubicBezTo>
                  <a:cubicBezTo>
                    <a:pt x="487" y="176"/>
                    <a:pt x="487" y="176"/>
                    <a:pt x="487" y="176"/>
                  </a:cubicBezTo>
                  <a:cubicBezTo>
                    <a:pt x="484" y="139"/>
                    <a:pt x="477" y="115"/>
                    <a:pt x="469" y="99"/>
                  </a:cubicBezTo>
                  <a:cubicBezTo>
                    <a:pt x="461" y="82"/>
                    <a:pt x="452" y="73"/>
                    <a:pt x="446" y="67"/>
                  </a:cubicBezTo>
                  <a:cubicBezTo>
                    <a:pt x="445" y="66"/>
                    <a:pt x="445" y="66"/>
                    <a:pt x="445" y="66"/>
                  </a:cubicBezTo>
                  <a:cubicBezTo>
                    <a:pt x="412" y="48"/>
                    <a:pt x="379" y="37"/>
                    <a:pt x="340" y="22"/>
                  </a:cubicBezTo>
                  <a:cubicBezTo>
                    <a:pt x="340" y="22"/>
                    <a:pt x="340" y="22"/>
                    <a:pt x="340" y="22"/>
                  </a:cubicBezTo>
                  <a:cubicBezTo>
                    <a:pt x="317" y="2"/>
                    <a:pt x="317" y="2"/>
                    <a:pt x="317" y="2"/>
                  </a:cubicBezTo>
                  <a:cubicBezTo>
                    <a:pt x="315" y="1"/>
                    <a:pt x="313" y="0"/>
                    <a:pt x="311" y="0"/>
                  </a:cubicBezTo>
                  <a:cubicBezTo>
                    <a:pt x="310" y="1"/>
                    <a:pt x="308" y="2"/>
                    <a:pt x="307" y="4"/>
                  </a:cubicBezTo>
                  <a:cubicBezTo>
                    <a:pt x="307" y="4"/>
                    <a:pt x="307" y="4"/>
                    <a:pt x="307" y="4"/>
                  </a:cubicBezTo>
                  <a:cubicBezTo>
                    <a:pt x="307" y="4"/>
                    <a:pt x="304" y="14"/>
                    <a:pt x="296" y="25"/>
                  </a:cubicBezTo>
                  <a:cubicBezTo>
                    <a:pt x="288" y="36"/>
                    <a:pt x="267" y="54"/>
                    <a:pt x="250" y="60"/>
                  </a:cubicBezTo>
                  <a:cubicBezTo>
                    <a:pt x="239" y="60"/>
                    <a:pt x="239" y="60"/>
                    <a:pt x="239" y="60"/>
                  </a:cubicBezTo>
                  <a:cubicBezTo>
                    <a:pt x="218" y="50"/>
                    <a:pt x="200" y="36"/>
                    <a:pt x="192" y="24"/>
                  </a:cubicBezTo>
                  <a:cubicBezTo>
                    <a:pt x="188" y="19"/>
                    <a:pt x="185" y="14"/>
                    <a:pt x="183" y="10"/>
                  </a:cubicBezTo>
                  <a:cubicBezTo>
                    <a:pt x="182" y="8"/>
                    <a:pt x="182" y="6"/>
                    <a:pt x="182" y="6"/>
                  </a:cubicBezTo>
                  <a:cubicBezTo>
                    <a:pt x="181" y="5"/>
                    <a:pt x="181" y="5"/>
                    <a:pt x="181" y="4"/>
                  </a:cubicBezTo>
                  <a:cubicBezTo>
                    <a:pt x="181" y="4"/>
                    <a:pt x="181" y="4"/>
                    <a:pt x="181" y="4"/>
                  </a:cubicBezTo>
                  <a:cubicBezTo>
                    <a:pt x="181" y="4"/>
                    <a:pt x="181" y="4"/>
                    <a:pt x="181" y="4"/>
                  </a:cubicBezTo>
                  <a:cubicBezTo>
                    <a:pt x="180" y="2"/>
                    <a:pt x="179" y="1"/>
                    <a:pt x="177" y="0"/>
                  </a:cubicBezTo>
                  <a:cubicBezTo>
                    <a:pt x="175" y="0"/>
                    <a:pt x="173" y="1"/>
                    <a:pt x="172" y="2"/>
                  </a:cubicBezTo>
                  <a:cubicBezTo>
                    <a:pt x="149" y="22"/>
                    <a:pt x="149" y="22"/>
                    <a:pt x="149" y="22"/>
                  </a:cubicBezTo>
                  <a:cubicBezTo>
                    <a:pt x="148" y="22"/>
                    <a:pt x="148" y="22"/>
                    <a:pt x="148" y="22"/>
                  </a:cubicBezTo>
                  <a:cubicBezTo>
                    <a:pt x="109" y="37"/>
                    <a:pt x="77" y="48"/>
                    <a:pt x="44" y="66"/>
                  </a:cubicBezTo>
                  <a:cubicBezTo>
                    <a:pt x="42" y="67"/>
                    <a:pt x="42" y="67"/>
                    <a:pt x="42" y="67"/>
                  </a:cubicBezTo>
                  <a:cubicBezTo>
                    <a:pt x="37" y="73"/>
                    <a:pt x="28" y="82"/>
                    <a:pt x="20" y="99"/>
                  </a:cubicBezTo>
                  <a:cubicBezTo>
                    <a:pt x="12" y="115"/>
                    <a:pt x="5" y="139"/>
                    <a:pt x="2" y="176"/>
                  </a:cubicBezTo>
                  <a:cubicBezTo>
                    <a:pt x="1" y="177"/>
                    <a:pt x="1" y="179"/>
                    <a:pt x="1" y="181"/>
                  </a:cubicBezTo>
                  <a:cubicBezTo>
                    <a:pt x="1" y="198"/>
                    <a:pt x="0" y="250"/>
                    <a:pt x="0" y="290"/>
                  </a:cubicBezTo>
                  <a:cubicBezTo>
                    <a:pt x="0" y="293"/>
                    <a:pt x="2" y="295"/>
                    <a:pt x="5" y="295"/>
                  </a:cubicBezTo>
                  <a:cubicBezTo>
                    <a:pt x="33" y="299"/>
                    <a:pt x="95" y="306"/>
                    <a:pt x="96" y="306"/>
                  </a:cubicBezTo>
                  <a:cubicBezTo>
                    <a:pt x="139" y="309"/>
                    <a:pt x="197" y="311"/>
                    <a:pt x="243" y="311"/>
                  </a:cubicBezTo>
                  <a:cubicBezTo>
                    <a:pt x="244" y="311"/>
                    <a:pt x="244" y="311"/>
                    <a:pt x="244" y="311"/>
                  </a:cubicBezTo>
                  <a:cubicBezTo>
                    <a:pt x="244" y="311"/>
                    <a:pt x="245" y="311"/>
                    <a:pt x="245" y="311"/>
                  </a:cubicBezTo>
                  <a:cubicBezTo>
                    <a:pt x="291" y="311"/>
                    <a:pt x="344" y="309"/>
                    <a:pt x="387" y="306"/>
                  </a:cubicBezTo>
                  <a:cubicBezTo>
                    <a:pt x="388" y="306"/>
                    <a:pt x="456" y="299"/>
                    <a:pt x="484" y="295"/>
                  </a:cubicBezTo>
                  <a:cubicBezTo>
                    <a:pt x="486" y="295"/>
                    <a:pt x="488" y="293"/>
                    <a:pt x="488" y="290"/>
                  </a:cubicBezTo>
                  <a:cubicBezTo>
                    <a:pt x="488" y="267"/>
                    <a:pt x="488" y="240"/>
                    <a:pt x="488" y="218"/>
                  </a:cubicBezTo>
                  <a:close/>
                  <a:moveTo>
                    <a:pt x="176" y="20"/>
                  </a:moveTo>
                  <a:cubicBezTo>
                    <a:pt x="178" y="24"/>
                    <a:pt x="181" y="29"/>
                    <a:pt x="185" y="35"/>
                  </a:cubicBezTo>
                  <a:cubicBezTo>
                    <a:pt x="193" y="45"/>
                    <a:pt x="206" y="58"/>
                    <a:pt x="225" y="67"/>
                  </a:cubicBezTo>
                  <a:cubicBezTo>
                    <a:pt x="220" y="72"/>
                    <a:pt x="195" y="111"/>
                    <a:pt x="194" y="112"/>
                  </a:cubicBezTo>
                  <a:cubicBezTo>
                    <a:pt x="167" y="77"/>
                    <a:pt x="159" y="41"/>
                    <a:pt x="158" y="35"/>
                  </a:cubicBezTo>
                  <a:lnTo>
                    <a:pt x="176" y="20"/>
                  </a:lnTo>
                  <a:close/>
                  <a:moveTo>
                    <a:pt x="201" y="295"/>
                  </a:moveTo>
                  <a:cubicBezTo>
                    <a:pt x="170" y="295"/>
                    <a:pt x="134" y="294"/>
                    <a:pt x="106" y="292"/>
                  </a:cubicBezTo>
                  <a:cubicBezTo>
                    <a:pt x="106" y="165"/>
                    <a:pt x="106" y="165"/>
                    <a:pt x="106" y="165"/>
                  </a:cubicBezTo>
                  <a:cubicBezTo>
                    <a:pt x="106" y="163"/>
                    <a:pt x="105" y="162"/>
                    <a:pt x="103" y="161"/>
                  </a:cubicBezTo>
                  <a:cubicBezTo>
                    <a:pt x="101" y="160"/>
                    <a:pt x="99" y="160"/>
                    <a:pt x="98" y="161"/>
                  </a:cubicBezTo>
                  <a:cubicBezTo>
                    <a:pt x="96" y="163"/>
                    <a:pt x="95" y="258"/>
                    <a:pt x="95" y="290"/>
                  </a:cubicBezTo>
                  <a:cubicBezTo>
                    <a:pt x="68" y="288"/>
                    <a:pt x="42" y="285"/>
                    <a:pt x="18" y="282"/>
                  </a:cubicBezTo>
                  <a:cubicBezTo>
                    <a:pt x="18" y="260"/>
                    <a:pt x="18" y="236"/>
                    <a:pt x="19" y="217"/>
                  </a:cubicBezTo>
                  <a:cubicBezTo>
                    <a:pt x="19" y="206"/>
                    <a:pt x="19" y="197"/>
                    <a:pt x="19" y="189"/>
                  </a:cubicBezTo>
                  <a:cubicBezTo>
                    <a:pt x="19" y="186"/>
                    <a:pt x="19" y="183"/>
                    <a:pt x="19" y="181"/>
                  </a:cubicBezTo>
                  <a:cubicBezTo>
                    <a:pt x="19" y="178"/>
                    <a:pt x="19" y="177"/>
                    <a:pt x="19" y="176"/>
                  </a:cubicBezTo>
                  <a:cubicBezTo>
                    <a:pt x="22" y="142"/>
                    <a:pt x="29" y="120"/>
                    <a:pt x="36" y="105"/>
                  </a:cubicBezTo>
                  <a:cubicBezTo>
                    <a:pt x="43" y="91"/>
                    <a:pt x="50" y="84"/>
                    <a:pt x="55" y="78"/>
                  </a:cubicBezTo>
                  <a:cubicBezTo>
                    <a:pt x="84" y="62"/>
                    <a:pt x="109" y="58"/>
                    <a:pt x="144" y="45"/>
                  </a:cubicBezTo>
                  <a:cubicBezTo>
                    <a:pt x="146" y="56"/>
                    <a:pt x="158" y="94"/>
                    <a:pt x="187" y="130"/>
                  </a:cubicBezTo>
                  <a:cubicBezTo>
                    <a:pt x="189" y="132"/>
                    <a:pt x="191" y="133"/>
                    <a:pt x="193" y="133"/>
                  </a:cubicBezTo>
                  <a:cubicBezTo>
                    <a:pt x="195" y="133"/>
                    <a:pt x="212" y="100"/>
                    <a:pt x="216" y="97"/>
                  </a:cubicBezTo>
                  <a:cubicBezTo>
                    <a:pt x="230" y="114"/>
                    <a:pt x="230" y="114"/>
                    <a:pt x="230" y="114"/>
                  </a:cubicBezTo>
                  <a:lnTo>
                    <a:pt x="201" y="295"/>
                  </a:lnTo>
                  <a:close/>
                  <a:moveTo>
                    <a:pt x="303" y="35"/>
                  </a:moveTo>
                  <a:cubicBezTo>
                    <a:pt x="307" y="29"/>
                    <a:pt x="310" y="24"/>
                    <a:pt x="312" y="20"/>
                  </a:cubicBezTo>
                  <a:cubicBezTo>
                    <a:pt x="330" y="35"/>
                    <a:pt x="330" y="35"/>
                    <a:pt x="330" y="35"/>
                  </a:cubicBezTo>
                  <a:cubicBezTo>
                    <a:pt x="330" y="41"/>
                    <a:pt x="321" y="77"/>
                    <a:pt x="294" y="112"/>
                  </a:cubicBezTo>
                  <a:cubicBezTo>
                    <a:pt x="293" y="111"/>
                    <a:pt x="267" y="70"/>
                    <a:pt x="263" y="67"/>
                  </a:cubicBezTo>
                  <a:cubicBezTo>
                    <a:pt x="283" y="58"/>
                    <a:pt x="295" y="45"/>
                    <a:pt x="303" y="35"/>
                  </a:cubicBezTo>
                  <a:close/>
                  <a:moveTo>
                    <a:pt x="387" y="290"/>
                  </a:moveTo>
                  <a:cubicBezTo>
                    <a:pt x="387" y="290"/>
                    <a:pt x="387" y="163"/>
                    <a:pt x="385" y="161"/>
                  </a:cubicBezTo>
                  <a:cubicBezTo>
                    <a:pt x="384" y="160"/>
                    <a:pt x="382" y="160"/>
                    <a:pt x="380" y="161"/>
                  </a:cubicBezTo>
                  <a:cubicBezTo>
                    <a:pt x="378" y="162"/>
                    <a:pt x="377" y="163"/>
                    <a:pt x="377" y="165"/>
                  </a:cubicBezTo>
                  <a:cubicBezTo>
                    <a:pt x="377" y="165"/>
                    <a:pt x="376" y="259"/>
                    <a:pt x="377" y="292"/>
                  </a:cubicBezTo>
                  <a:cubicBezTo>
                    <a:pt x="349" y="294"/>
                    <a:pt x="318" y="295"/>
                    <a:pt x="287" y="295"/>
                  </a:cubicBezTo>
                  <a:cubicBezTo>
                    <a:pt x="282" y="262"/>
                    <a:pt x="259" y="114"/>
                    <a:pt x="258" y="114"/>
                  </a:cubicBezTo>
                  <a:cubicBezTo>
                    <a:pt x="258" y="114"/>
                    <a:pt x="271" y="99"/>
                    <a:pt x="271" y="99"/>
                  </a:cubicBezTo>
                  <a:cubicBezTo>
                    <a:pt x="275" y="103"/>
                    <a:pt x="292" y="132"/>
                    <a:pt x="294" y="132"/>
                  </a:cubicBezTo>
                  <a:cubicBezTo>
                    <a:pt x="296" y="132"/>
                    <a:pt x="298" y="131"/>
                    <a:pt x="299" y="130"/>
                  </a:cubicBezTo>
                  <a:cubicBezTo>
                    <a:pt x="328" y="94"/>
                    <a:pt x="342" y="52"/>
                    <a:pt x="343" y="40"/>
                  </a:cubicBezTo>
                  <a:cubicBezTo>
                    <a:pt x="379" y="53"/>
                    <a:pt x="404" y="62"/>
                    <a:pt x="433" y="78"/>
                  </a:cubicBezTo>
                  <a:cubicBezTo>
                    <a:pt x="439" y="84"/>
                    <a:pt x="446" y="91"/>
                    <a:pt x="453" y="105"/>
                  </a:cubicBezTo>
                  <a:cubicBezTo>
                    <a:pt x="460" y="120"/>
                    <a:pt x="466" y="142"/>
                    <a:pt x="469" y="176"/>
                  </a:cubicBezTo>
                  <a:cubicBezTo>
                    <a:pt x="469" y="176"/>
                    <a:pt x="469" y="176"/>
                    <a:pt x="469" y="176"/>
                  </a:cubicBezTo>
                  <a:cubicBezTo>
                    <a:pt x="469" y="177"/>
                    <a:pt x="469" y="178"/>
                    <a:pt x="469" y="181"/>
                  </a:cubicBezTo>
                  <a:cubicBezTo>
                    <a:pt x="470" y="196"/>
                    <a:pt x="470" y="243"/>
                    <a:pt x="471" y="282"/>
                  </a:cubicBezTo>
                  <a:cubicBezTo>
                    <a:pt x="447" y="285"/>
                    <a:pt x="414" y="288"/>
                    <a:pt x="387" y="29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AC08D647-90F6-4991-BDB4-60C6A33B9D4C}"/>
              </a:ext>
            </a:extLst>
          </p:cNvPr>
          <p:cNvGrpSpPr/>
          <p:nvPr/>
        </p:nvGrpSpPr>
        <p:grpSpPr>
          <a:xfrm>
            <a:off x="912341" y="1626553"/>
            <a:ext cx="6208892" cy="641506"/>
            <a:chOff x="912341" y="1812811"/>
            <a:chExt cx="4452132" cy="570205"/>
          </a:xfrm>
        </p:grpSpPr>
        <p:grpSp>
          <p:nvGrpSpPr>
            <p:cNvPr id="22" name="PA-1022188">
              <a:extLst>
                <a:ext uri="{FF2B5EF4-FFF2-40B4-BE49-F238E27FC236}">
                  <a16:creationId xmlns:a16="http://schemas.microsoft.com/office/drawing/2014/main" id="{F5FDD556-F82E-49CF-A7DD-F4F6CCC9C3B2}"/>
                </a:ext>
              </a:extLst>
            </p:cNvPr>
            <p:cNvGrpSpPr/>
            <p:nvPr>
              <p:custDataLst>
                <p:tags r:id="rId8"/>
              </p:custDataLst>
            </p:nvPr>
          </p:nvGrpSpPr>
          <p:grpSpPr>
            <a:xfrm>
              <a:off x="912341" y="1812811"/>
              <a:ext cx="4452132" cy="570205"/>
              <a:chOff x="760768" y="1968049"/>
              <a:chExt cx="6806853" cy="628634"/>
            </a:xfrm>
          </p:grpSpPr>
          <p:sp>
            <p:nvSpPr>
              <p:cNvPr id="23" name="PA-平行四边形 5">
                <a:extLst>
                  <a:ext uri="{FF2B5EF4-FFF2-40B4-BE49-F238E27FC236}">
                    <a16:creationId xmlns:a16="http://schemas.microsoft.com/office/drawing/2014/main" id="{F9D4C84F-AC83-43DB-8555-35C5559DD977}"/>
                  </a:ext>
                </a:extLst>
              </p:cNvPr>
              <p:cNvSpPr/>
              <p:nvPr>
                <p:custDataLst>
                  <p:tags r:id="rId10"/>
                </p:custDataLst>
              </p:nvPr>
            </p:nvSpPr>
            <p:spPr>
              <a:xfrm>
                <a:off x="760768" y="2133600"/>
                <a:ext cx="952500" cy="419100"/>
              </a:xfrm>
              <a:prstGeom prst="parallelogram">
                <a:avLst/>
              </a:prstGeom>
              <a:solidFill>
                <a:srgbClr val="B0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方正粗黑宋简体" panose="020F0502020204030204"/>
                  <a:ea typeface="方正粗黑宋简体"/>
                  <a:cs typeface="+mn-ea"/>
                  <a:sym typeface="+mn-lt"/>
                </a:endParaRPr>
              </a:p>
            </p:txBody>
          </p:sp>
          <p:sp>
            <p:nvSpPr>
              <p:cNvPr id="30" name="PA-平行四边形 6">
                <a:extLst>
                  <a:ext uri="{FF2B5EF4-FFF2-40B4-BE49-F238E27FC236}">
                    <a16:creationId xmlns:a16="http://schemas.microsoft.com/office/drawing/2014/main" id="{EC3B7C12-1E3B-40EC-8A34-96E8AC41AE50}"/>
                  </a:ext>
                </a:extLst>
              </p:cNvPr>
              <p:cNvSpPr/>
              <p:nvPr>
                <p:custDataLst>
                  <p:tags r:id="rId11"/>
                </p:custDataLst>
              </p:nvPr>
            </p:nvSpPr>
            <p:spPr>
              <a:xfrm>
                <a:off x="6357732" y="2177583"/>
                <a:ext cx="1209889" cy="419100"/>
              </a:xfrm>
              <a:prstGeom prst="parallelogram">
                <a:avLst/>
              </a:prstGeom>
              <a:solidFill>
                <a:srgbClr val="B0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方正粗黑宋简体" panose="020F0502020204030204"/>
                  <a:ea typeface="方正粗黑宋简体"/>
                  <a:cs typeface="+mn-ea"/>
                  <a:sym typeface="+mn-lt"/>
                </a:endParaRPr>
              </a:p>
            </p:txBody>
          </p:sp>
          <p:sp>
            <p:nvSpPr>
              <p:cNvPr id="31" name="PA-平行四边形 7">
                <a:extLst>
                  <a:ext uri="{FF2B5EF4-FFF2-40B4-BE49-F238E27FC236}">
                    <a16:creationId xmlns:a16="http://schemas.microsoft.com/office/drawing/2014/main" id="{4B6533C5-3FA2-4855-837E-2CFF2923DCC6}"/>
                  </a:ext>
                </a:extLst>
              </p:cNvPr>
              <p:cNvSpPr/>
              <p:nvPr>
                <p:custDataLst>
                  <p:tags r:id="rId12"/>
                </p:custDataLst>
              </p:nvPr>
            </p:nvSpPr>
            <p:spPr>
              <a:xfrm>
                <a:off x="1112867" y="1968049"/>
                <a:ext cx="6155454" cy="524072"/>
              </a:xfrm>
              <a:prstGeom prst="parallelogram">
                <a:avLst/>
              </a:prstGeom>
              <a:solidFill>
                <a:srgbClr val="C0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方正粗黑宋简体" panose="020F0502020204030204"/>
                  <a:ea typeface="方正粗黑宋简体"/>
                  <a:cs typeface="+mn-ea"/>
                  <a:sym typeface="+mn-lt"/>
                </a:endParaRPr>
              </a:p>
            </p:txBody>
          </p:sp>
        </p:grpSp>
        <p:sp>
          <p:nvSpPr>
            <p:cNvPr id="49" name="PA-1022190">
              <a:extLst>
                <a:ext uri="{FF2B5EF4-FFF2-40B4-BE49-F238E27FC236}">
                  <a16:creationId xmlns:a16="http://schemas.microsoft.com/office/drawing/2014/main" id="{7F4E5BAE-715D-434A-8B5C-1DF12DB9A354}"/>
                </a:ext>
              </a:extLst>
            </p:cNvPr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292902" y="1827957"/>
              <a:ext cx="3858478" cy="435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9pPr>
            </a:lstStyle>
            <a:p>
              <a:pPr algn="ctr">
                <a:defRPr/>
              </a:pPr>
              <a:r>
                <a:rPr lang="zh-CN" altLang="zh-CN" sz="2400" b="1" kern="0" spc="600" dirty="0">
                  <a:solidFill>
                    <a:prstClr val="white"/>
                  </a:solidFill>
                  <a:latin typeface="+mn-ea"/>
                  <a:ea typeface="+mn-ea"/>
                  <a:cs typeface="+mn-ea"/>
                </a:rPr>
                <a:t>要学习英模信念坚如钢的精神</a:t>
              </a:r>
              <a:endParaRPr lang="zh-CN" altLang="en-US" sz="2400" b="1" kern="0" spc="600" dirty="0">
                <a:solidFill>
                  <a:prstClr val="white"/>
                </a:solidFill>
                <a:latin typeface="+mn-ea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50" name="椭圆 49">
            <a:extLst>
              <a:ext uri="{FF2B5EF4-FFF2-40B4-BE49-F238E27FC236}">
                <a16:creationId xmlns:a16="http://schemas.microsoft.com/office/drawing/2014/main" id="{B819CC51-9D14-4F7A-8389-0430AABA253D}"/>
              </a:ext>
            </a:extLst>
          </p:cNvPr>
          <p:cNvSpPr/>
          <p:nvPr/>
        </p:nvSpPr>
        <p:spPr>
          <a:xfrm>
            <a:off x="597716" y="1601254"/>
            <a:ext cx="530726" cy="53072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</a:t>
            </a:r>
            <a:endParaRPr lang="zh-CN" altLang="en-US" sz="2000" b="1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61" name="PA-1022166">
            <a:extLst>
              <a:ext uri="{FF2B5EF4-FFF2-40B4-BE49-F238E27FC236}">
                <a16:creationId xmlns:a16="http://schemas.microsoft.com/office/drawing/2014/main" id="{7E44663C-1682-4CF7-AD4B-68069959C277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805955" y="2603913"/>
            <a:ext cx="10789667" cy="2863096"/>
          </a:xfrm>
          <a:prstGeom prst="roundRect">
            <a:avLst>
              <a:gd name="adj" fmla="val 0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grpSp>
        <p:nvGrpSpPr>
          <p:cNvPr id="64" name="组合 63">
            <a:extLst>
              <a:ext uri="{FF2B5EF4-FFF2-40B4-BE49-F238E27FC236}">
                <a16:creationId xmlns:a16="http://schemas.microsoft.com/office/drawing/2014/main" id="{53E00AAD-5C1A-4427-9372-C09F6563A05C}"/>
              </a:ext>
            </a:extLst>
          </p:cNvPr>
          <p:cNvGrpSpPr/>
          <p:nvPr/>
        </p:nvGrpSpPr>
        <p:grpSpPr>
          <a:xfrm>
            <a:off x="8283201" y="2461489"/>
            <a:ext cx="887762" cy="255096"/>
            <a:chOff x="3965502" y="1879809"/>
            <a:chExt cx="1193100" cy="342834"/>
          </a:xfrm>
          <a:solidFill>
            <a:srgbClr val="C00000"/>
          </a:solidFill>
        </p:grpSpPr>
        <p:sp>
          <p:nvSpPr>
            <p:cNvPr id="68" name="PA-dark-star-shape_15445">
              <a:extLst>
                <a:ext uri="{FF2B5EF4-FFF2-40B4-BE49-F238E27FC236}">
                  <a16:creationId xmlns:a16="http://schemas.microsoft.com/office/drawing/2014/main" id="{069B9E95-A61B-4453-A1B3-B3A5D9F5E883}"/>
                </a:ext>
              </a:extLst>
            </p:cNvPr>
            <p:cNvSpPr>
              <a:spLocks noChangeAspect="1"/>
            </p:cNvSpPr>
            <p:nvPr>
              <p:custDataLst>
                <p:tags r:id="rId3"/>
              </p:custDataLst>
            </p:nvPr>
          </p:nvSpPr>
          <p:spPr bwMode="auto">
            <a:xfrm>
              <a:off x="4391609" y="1879809"/>
              <a:ext cx="360781" cy="342834"/>
            </a:xfrm>
            <a:custGeom>
              <a:avLst/>
              <a:gdLst>
                <a:gd name="T0" fmla="*/ 374 w 723"/>
                <a:gd name="T1" fmla="*/ 21 h 688"/>
                <a:gd name="T2" fmla="*/ 425 w 723"/>
                <a:gd name="T3" fmla="*/ 232 h 688"/>
                <a:gd name="T4" fmla="*/ 477 w 723"/>
                <a:gd name="T5" fmla="*/ 270 h 688"/>
                <a:gd name="T6" fmla="*/ 698 w 723"/>
                <a:gd name="T7" fmla="*/ 256 h 688"/>
                <a:gd name="T8" fmla="*/ 706 w 723"/>
                <a:gd name="T9" fmla="*/ 280 h 688"/>
                <a:gd name="T10" fmla="*/ 524 w 723"/>
                <a:gd name="T11" fmla="*/ 388 h 688"/>
                <a:gd name="T12" fmla="*/ 504 w 723"/>
                <a:gd name="T13" fmla="*/ 450 h 688"/>
                <a:gd name="T14" fmla="*/ 582 w 723"/>
                <a:gd name="T15" fmla="*/ 661 h 688"/>
                <a:gd name="T16" fmla="*/ 562 w 723"/>
                <a:gd name="T17" fmla="*/ 675 h 688"/>
                <a:gd name="T18" fmla="*/ 394 w 723"/>
                <a:gd name="T19" fmla="*/ 527 h 688"/>
                <a:gd name="T20" fmla="*/ 329 w 723"/>
                <a:gd name="T21" fmla="*/ 527 h 688"/>
                <a:gd name="T22" fmla="*/ 161 w 723"/>
                <a:gd name="T23" fmla="*/ 675 h 688"/>
                <a:gd name="T24" fmla="*/ 141 w 723"/>
                <a:gd name="T25" fmla="*/ 661 h 688"/>
                <a:gd name="T26" fmla="*/ 219 w 723"/>
                <a:gd name="T27" fmla="*/ 450 h 688"/>
                <a:gd name="T28" fmla="*/ 199 w 723"/>
                <a:gd name="T29" fmla="*/ 388 h 688"/>
                <a:gd name="T30" fmla="*/ 17 w 723"/>
                <a:gd name="T31" fmla="*/ 280 h 688"/>
                <a:gd name="T32" fmla="*/ 25 w 723"/>
                <a:gd name="T33" fmla="*/ 256 h 688"/>
                <a:gd name="T34" fmla="*/ 246 w 723"/>
                <a:gd name="T35" fmla="*/ 270 h 688"/>
                <a:gd name="T36" fmla="*/ 298 w 723"/>
                <a:gd name="T37" fmla="*/ 232 h 688"/>
                <a:gd name="T38" fmla="*/ 349 w 723"/>
                <a:gd name="T39" fmla="*/ 21 h 688"/>
                <a:gd name="T40" fmla="*/ 374 w 723"/>
                <a:gd name="T41" fmla="*/ 21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23" h="688">
                  <a:moveTo>
                    <a:pt x="374" y="21"/>
                  </a:moveTo>
                  <a:lnTo>
                    <a:pt x="425" y="232"/>
                  </a:lnTo>
                  <a:cubicBezTo>
                    <a:pt x="431" y="253"/>
                    <a:pt x="455" y="270"/>
                    <a:pt x="477" y="270"/>
                  </a:cubicBezTo>
                  <a:lnTo>
                    <a:pt x="698" y="256"/>
                  </a:lnTo>
                  <a:cubicBezTo>
                    <a:pt x="720" y="256"/>
                    <a:pt x="723" y="267"/>
                    <a:pt x="706" y="280"/>
                  </a:cubicBezTo>
                  <a:lnTo>
                    <a:pt x="524" y="388"/>
                  </a:lnTo>
                  <a:cubicBezTo>
                    <a:pt x="506" y="401"/>
                    <a:pt x="497" y="429"/>
                    <a:pt x="504" y="450"/>
                  </a:cubicBezTo>
                  <a:lnTo>
                    <a:pt x="582" y="661"/>
                  </a:lnTo>
                  <a:cubicBezTo>
                    <a:pt x="589" y="682"/>
                    <a:pt x="580" y="688"/>
                    <a:pt x="562" y="675"/>
                  </a:cubicBezTo>
                  <a:lnTo>
                    <a:pt x="394" y="527"/>
                  </a:lnTo>
                  <a:cubicBezTo>
                    <a:pt x="376" y="514"/>
                    <a:pt x="347" y="514"/>
                    <a:pt x="329" y="527"/>
                  </a:cubicBezTo>
                  <a:lnTo>
                    <a:pt x="161" y="675"/>
                  </a:lnTo>
                  <a:cubicBezTo>
                    <a:pt x="143" y="688"/>
                    <a:pt x="134" y="682"/>
                    <a:pt x="141" y="661"/>
                  </a:cubicBezTo>
                  <a:lnTo>
                    <a:pt x="219" y="450"/>
                  </a:lnTo>
                  <a:cubicBezTo>
                    <a:pt x="226" y="429"/>
                    <a:pt x="217" y="401"/>
                    <a:pt x="199" y="388"/>
                  </a:cubicBezTo>
                  <a:lnTo>
                    <a:pt x="17" y="280"/>
                  </a:lnTo>
                  <a:cubicBezTo>
                    <a:pt x="0" y="267"/>
                    <a:pt x="3" y="256"/>
                    <a:pt x="25" y="256"/>
                  </a:cubicBezTo>
                  <a:lnTo>
                    <a:pt x="246" y="270"/>
                  </a:lnTo>
                  <a:cubicBezTo>
                    <a:pt x="268" y="270"/>
                    <a:pt x="291" y="253"/>
                    <a:pt x="298" y="232"/>
                  </a:cubicBezTo>
                  <a:lnTo>
                    <a:pt x="349" y="21"/>
                  </a:lnTo>
                  <a:cubicBezTo>
                    <a:pt x="356" y="0"/>
                    <a:pt x="367" y="0"/>
                    <a:pt x="374" y="21"/>
                  </a:cubicBezTo>
                  <a:close/>
                </a:path>
              </a:pathLst>
            </a:custGeom>
            <a:grpFill/>
            <a:ln>
              <a:solidFill>
                <a:srgbClr val="C00000"/>
              </a:solidFill>
            </a:ln>
          </p:spPr>
          <p:txBody>
            <a:bodyPr/>
            <a:lstStyle/>
            <a:p>
              <a:pPr defTabSz="914400">
                <a:defRPr/>
              </a:pPr>
              <a:endParaRPr lang="zh-CN" altLang="en-US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69" name="PA-dark-star-shape_15445">
              <a:extLst>
                <a:ext uri="{FF2B5EF4-FFF2-40B4-BE49-F238E27FC236}">
                  <a16:creationId xmlns:a16="http://schemas.microsoft.com/office/drawing/2014/main" id="{6F34E7D5-FE17-4AAF-A012-6C09FCF08529}"/>
                </a:ext>
              </a:extLst>
            </p:cNvPr>
            <p:cNvSpPr>
              <a:spLocks noChangeAspect="1"/>
            </p:cNvSpPr>
            <p:nvPr>
              <p:custDataLst>
                <p:tags r:id="rId4"/>
              </p:custDataLst>
            </p:nvPr>
          </p:nvSpPr>
          <p:spPr bwMode="auto">
            <a:xfrm>
              <a:off x="4771621" y="1951407"/>
              <a:ext cx="210089" cy="199638"/>
            </a:xfrm>
            <a:custGeom>
              <a:avLst/>
              <a:gdLst>
                <a:gd name="T0" fmla="*/ 374 w 723"/>
                <a:gd name="T1" fmla="*/ 21 h 688"/>
                <a:gd name="T2" fmla="*/ 425 w 723"/>
                <a:gd name="T3" fmla="*/ 232 h 688"/>
                <a:gd name="T4" fmla="*/ 477 w 723"/>
                <a:gd name="T5" fmla="*/ 270 h 688"/>
                <a:gd name="T6" fmla="*/ 698 w 723"/>
                <a:gd name="T7" fmla="*/ 256 h 688"/>
                <a:gd name="T8" fmla="*/ 706 w 723"/>
                <a:gd name="T9" fmla="*/ 280 h 688"/>
                <a:gd name="T10" fmla="*/ 524 w 723"/>
                <a:gd name="T11" fmla="*/ 388 h 688"/>
                <a:gd name="T12" fmla="*/ 504 w 723"/>
                <a:gd name="T13" fmla="*/ 450 h 688"/>
                <a:gd name="T14" fmla="*/ 582 w 723"/>
                <a:gd name="T15" fmla="*/ 661 h 688"/>
                <a:gd name="T16" fmla="*/ 562 w 723"/>
                <a:gd name="T17" fmla="*/ 675 h 688"/>
                <a:gd name="T18" fmla="*/ 394 w 723"/>
                <a:gd name="T19" fmla="*/ 527 h 688"/>
                <a:gd name="T20" fmla="*/ 329 w 723"/>
                <a:gd name="T21" fmla="*/ 527 h 688"/>
                <a:gd name="T22" fmla="*/ 161 w 723"/>
                <a:gd name="T23" fmla="*/ 675 h 688"/>
                <a:gd name="T24" fmla="*/ 141 w 723"/>
                <a:gd name="T25" fmla="*/ 661 h 688"/>
                <a:gd name="T26" fmla="*/ 219 w 723"/>
                <a:gd name="T27" fmla="*/ 450 h 688"/>
                <a:gd name="T28" fmla="*/ 199 w 723"/>
                <a:gd name="T29" fmla="*/ 388 h 688"/>
                <a:gd name="T30" fmla="*/ 17 w 723"/>
                <a:gd name="T31" fmla="*/ 280 h 688"/>
                <a:gd name="T32" fmla="*/ 25 w 723"/>
                <a:gd name="T33" fmla="*/ 256 h 688"/>
                <a:gd name="T34" fmla="*/ 246 w 723"/>
                <a:gd name="T35" fmla="*/ 270 h 688"/>
                <a:gd name="T36" fmla="*/ 298 w 723"/>
                <a:gd name="T37" fmla="*/ 232 h 688"/>
                <a:gd name="T38" fmla="*/ 349 w 723"/>
                <a:gd name="T39" fmla="*/ 21 h 688"/>
                <a:gd name="T40" fmla="*/ 374 w 723"/>
                <a:gd name="T41" fmla="*/ 21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23" h="688">
                  <a:moveTo>
                    <a:pt x="374" y="21"/>
                  </a:moveTo>
                  <a:lnTo>
                    <a:pt x="425" y="232"/>
                  </a:lnTo>
                  <a:cubicBezTo>
                    <a:pt x="431" y="253"/>
                    <a:pt x="455" y="270"/>
                    <a:pt x="477" y="270"/>
                  </a:cubicBezTo>
                  <a:lnTo>
                    <a:pt x="698" y="256"/>
                  </a:lnTo>
                  <a:cubicBezTo>
                    <a:pt x="720" y="256"/>
                    <a:pt x="723" y="267"/>
                    <a:pt x="706" y="280"/>
                  </a:cubicBezTo>
                  <a:lnTo>
                    <a:pt x="524" y="388"/>
                  </a:lnTo>
                  <a:cubicBezTo>
                    <a:pt x="506" y="401"/>
                    <a:pt x="497" y="429"/>
                    <a:pt x="504" y="450"/>
                  </a:cubicBezTo>
                  <a:lnTo>
                    <a:pt x="582" y="661"/>
                  </a:lnTo>
                  <a:cubicBezTo>
                    <a:pt x="589" y="682"/>
                    <a:pt x="580" y="688"/>
                    <a:pt x="562" y="675"/>
                  </a:cubicBezTo>
                  <a:lnTo>
                    <a:pt x="394" y="527"/>
                  </a:lnTo>
                  <a:cubicBezTo>
                    <a:pt x="376" y="514"/>
                    <a:pt x="347" y="514"/>
                    <a:pt x="329" y="527"/>
                  </a:cubicBezTo>
                  <a:lnTo>
                    <a:pt x="161" y="675"/>
                  </a:lnTo>
                  <a:cubicBezTo>
                    <a:pt x="143" y="688"/>
                    <a:pt x="134" y="682"/>
                    <a:pt x="141" y="661"/>
                  </a:cubicBezTo>
                  <a:lnTo>
                    <a:pt x="219" y="450"/>
                  </a:lnTo>
                  <a:cubicBezTo>
                    <a:pt x="226" y="429"/>
                    <a:pt x="217" y="401"/>
                    <a:pt x="199" y="388"/>
                  </a:cubicBezTo>
                  <a:lnTo>
                    <a:pt x="17" y="280"/>
                  </a:lnTo>
                  <a:cubicBezTo>
                    <a:pt x="0" y="267"/>
                    <a:pt x="3" y="256"/>
                    <a:pt x="25" y="256"/>
                  </a:cubicBezTo>
                  <a:lnTo>
                    <a:pt x="246" y="270"/>
                  </a:lnTo>
                  <a:cubicBezTo>
                    <a:pt x="268" y="270"/>
                    <a:pt x="291" y="253"/>
                    <a:pt x="298" y="232"/>
                  </a:cubicBezTo>
                  <a:lnTo>
                    <a:pt x="349" y="21"/>
                  </a:lnTo>
                  <a:cubicBezTo>
                    <a:pt x="356" y="0"/>
                    <a:pt x="367" y="0"/>
                    <a:pt x="374" y="21"/>
                  </a:cubicBezTo>
                  <a:close/>
                </a:path>
              </a:pathLst>
            </a:custGeom>
            <a:grpFill/>
            <a:ln>
              <a:solidFill>
                <a:srgbClr val="C00000"/>
              </a:solidFill>
            </a:ln>
          </p:spPr>
          <p:txBody>
            <a:bodyPr/>
            <a:lstStyle/>
            <a:p>
              <a:pPr defTabSz="914400">
                <a:defRPr/>
              </a:pPr>
              <a:endParaRPr lang="zh-CN" altLang="en-US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70" name="PA-dark-star-shape_15445">
              <a:extLst>
                <a:ext uri="{FF2B5EF4-FFF2-40B4-BE49-F238E27FC236}">
                  <a16:creationId xmlns:a16="http://schemas.microsoft.com/office/drawing/2014/main" id="{04CDC536-F285-43BB-AC12-7B3F0D0BCC53}"/>
                </a:ext>
              </a:extLst>
            </p:cNvPr>
            <p:cNvSpPr>
              <a:spLocks noChangeAspect="1"/>
            </p:cNvSpPr>
            <p:nvPr>
              <p:custDataLst>
                <p:tags r:id="rId5"/>
              </p:custDataLst>
            </p:nvPr>
          </p:nvSpPr>
          <p:spPr bwMode="auto">
            <a:xfrm>
              <a:off x="4161559" y="1951407"/>
              <a:ext cx="210089" cy="199638"/>
            </a:xfrm>
            <a:custGeom>
              <a:avLst/>
              <a:gdLst>
                <a:gd name="T0" fmla="*/ 374 w 723"/>
                <a:gd name="T1" fmla="*/ 21 h 688"/>
                <a:gd name="T2" fmla="*/ 425 w 723"/>
                <a:gd name="T3" fmla="*/ 232 h 688"/>
                <a:gd name="T4" fmla="*/ 477 w 723"/>
                <a:gd name="T5" fmla="*/ 270 h 688"/>
                <a:gd name="T6" fmla="*/ 698 w 723"/>
                <a:gd name="T7" fmla="*/ 256 h 688"/>
                <a:gd name="T8" fmla="*/ 706 w 723"/>
                <a:gd name="T9" fmla="*/ 280 h 688"/>
                <a:gd name="T10" fmla="*/ 524 w 723"/>
                <a:gd name="T11" fmla="*/ 388 h 688"/>
                <a:gd name="T12" fmla="*/ 504 w 723"/>
                <a:gd name="T13" fmla="*/ 450 h 688"/>
                <a:gd name="T14" fmla="*/ 582 w 723"/>
                <a:gd name="T15" fmla="*/ 661 h 688"/>
                <a:gd name="T16" fmla="*/ 562 w 723"/>
                <a:gd name="T17" fmla="*/ 675 h 688"/>
                <a:gd name="T18" fmla="*/ 394 w 723"/>
                <a:gd name="T19" fmla="*/ 527 h 688"/>
                <a:gd name="T20" fmla="*/ 329 w 723"/>
                <a:gd name="T21" fmla="*/ 527 h 688"/>
                <a:gd name="T22" fmla="*/ 161 w 723"/>
                <a:gd name="T23" fmla="*/ 675 h 688"/>
                <a:gd name="T24" fmla="*/ 141 w 723"/>
                <a:gd name="T25" fmla="*/ 661 h 688"/>
                <a:gd name="T26" fmla="*/ 219 w 723"/>
                <a:gd name="T27" fmla="*/ 450 h 688"/>
                <a:gd name="T28" fmla="*/ 199 w 723"/>
                <a:gd name="T29" fmla="*/ 388 h 688"/>
                <a:gd name="T30" fmla="*/ 17 w 723"/>
                <a:gd name="T31" fmla="*/ 280 h 688"/>
                <a:gd name="T32" fmla="*/ 25 w 723"/>
                <a:gd name="T33" fmla="*/ 256 h 688"/>
                <a:gd name="T34" fmla="*/ 246 w 723"/>
                <a:gd name="T35" fmla="*/ 270 h 688"/>
                <a:gd name="T36" fmla="*/ 298 w 723"/>
                <a:gd name="T37" fmla="*/ 232 h 688"/>
                <a:gd name="T38" fmla="*/ 349 w 723"/>
                <a:gd name="T39" fmla="*/ 21 h 688"/>
                <a:gd name="T40" fmla="*/ 374 w 723"/>
                <a:gd name="T41" fmla="*/ 21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23" h="688">
                  <a:moveTo>
                    <a:pt x="374" y="21"/>
                  </a:moveTo>
                  <a:lnTo>
                    <a:pt x="425" y="232"/>
                  </a:lnTo>
                  <a:cubicBezTo>
                    <a:pt x="431" y="253"/>
                    <a:pt x="455" y="270"/>
                    <a:pt x="477" y="270"/>
                  </a:cubicBezTo>
                  <a:lnTo>
                    <a:pt x="698" y="256"/>
                  </a:lnTo>
                  <a:cubicBezTo>
                    <a:pt x="720" y="256"/>
                    <a:pt x="723" y="267"/>
                    <a:pt x="706" y="280"/>
                  </a:cubicBezTo>
                  <a:lnTo>
                    <a:pt x="524" y="388"/>
                  </a:lnTo>
                  <a:cubicBezTo>
                    <a:pt x="506" y="401"/>
                    <a:pt x="497" y="429"/>
                    <a:pt x="504" y="450"/>
                  </a:cubicBezTo>
                  <a:lnTo>
                    <a:pt x="582" y="661"/>
                  </a:lnTo>
                  <a:cubicBezTo>
                    <a:pt x="589" y="682"/>
                    <a:pt x="580" y="688"/>
                    <a:pt x="562" y="675"/>
                  </a:cubicBezTo>
                  <a:lnTo>
                    <a:pt x="394" y="527"/>
                  </a:lnTo>
                  <a:cubicBezTo>
                    <a:pt x="376" y="514"/>
                    <a:pt x="347" y="514"/>
                    <a:pt x="329" y="527"/>
                  </a:cubicBezTo>
                  <a:lnTo>
                    <a:pt x="161" y="675"/>
                  </a:lnTo>
                  <a:cubicBezTo>
                    <a:pt x="143" y="688"/>
                    <a:pt x="134" y="682"/>
                    <a:pt x="141" y="661"/>
                  </a:cubicBezTo>
                  <a:lnTo>
                    <a:pt x="219" y="450"/>
                  </a:lnTo>
                  <a:cubicBezTo>
                    <a:pt x="226" y="429"/>
                    <a:pt x="217" y="401"/>
                    <a:pt x="199" y="388"/>
                  </a:cubicBezTo>
                  <a:lnTo>
                    <a:pt x="17" y="280"/>
                  </a:lnTo>
                  <a:cubicBezTo>
                    <a:pt x="0" y="267"/>
                    <a:pt x="3" y="256"/>
                    <a:pt x="25" y="256"/>
                  </a:cubicBezTo>
                  <a:lnTo>
                    <a:pt x="246" y="270"/>
                  </a:lnTo>
                  <a:cubicBezTo>
                    <a:pt x="268" y="270"/>
                    <a:pt x="291" y="253"/>
                    <a:pt x="298" y="232"/>
                  </a:cubicBezTo>
                  <a:lnTo>
                    <a:pt x="349" y="21"/>
                  </a:lnTo>
                  <a:cubicBezTo>
                    <a:pt x="356" y="0"/>
                    <a:pt x="367" y="0"/>
                    <a:pt x="374" y="21"/>
                  </a:cubicBezTo>
                  <a:close/>
                </a:path>
              </a:pathLst>
            </a:custGeom>
            <a:grpFill/>
            <a:ln>
              <a:solidFill>
                <a:srgbClr val="C00000"/>
              </a:solidFill>
            </a:ln>
          </p:spPr>
          <p:txBody>
            <a:bodyPr/>
            <a:lstStyle/>
            <a:p>
              <a:pPr defTabSz="914400">
                <a:defRPr/>
              </a:pPr>
              <a:endParaRPr lang="zh-CN" altLang="en-US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71" name="PA-dark-star-shape_15445">
              <a:extLst>
                <a:ext uri="{FF2B5EF4-FFF2-40B4-BE49-F238E27FC236}">
                  <a16:creationId xmlns:a16="http://schemas.microsoft.com/office/drawing/2014/main" id="{EC99CC48-F9FA-4627-A9B4-C1CDD55C53A5}"/>
                </a:ext>
              </a:extLst>
            </p:cNvPr>
            <p:cNvSpPr>
              <a:spLocks noChangeAspect="1"/>
            </p:cNvSpPr>
            <p:nvPr>
              <p:custDataLst>
                <p:tags r:id="rId6"/>
              </p:custDataLst>
            </p:nvPr>
          </p:nvSpPr>
          <p:spPr bwMode="auto">
            <a:xfrm>
              <a:off x="3965502" y="1993883"/>
              <a:ext cx="120690" cy="114687"/>
            </a:xfrm>
            <a:custGeom>
              <a:avLst/>
              <a:gdLst>
                <a:gd name="T0" fmla="*/ 374 w 723"/>
                <a:gd name="T1" fmla="*/ 21 h 688"/>
                <a:gd name="T2" fmla="*/ 425 w 723"/>
                <a:gd name="T3" fmla="*/ 232 h 688"/>
                <a:gd name="T4" fmla="*/ 477 w 723"/>
                <a:gd name="T5" fmla="*/ 270 h 688"/>
                <a:gd name="T6" fmla="*/ 698 w 723"/>
                <a:gd name="T7" fmla="*/ 256 h 688"/>
                <a:gd name="T8" fmla="*/ 706 w 723"/>
                <a:gd name="T9" fmla="*/ 280 h 688"/>
                <a:gd name="T10" fmla="*/ 524 w 723"/>
                <a:gd name="T11" fmla="*/ 388 h 688"/>
                <a:gd name="T12" fmla="*/ 504 w 723"/>
                <a:gd name="T13" fmla="*/ 450 h 688"/>
                <a:gd name="T14" fmla="*/ 582 w 723"/>
                <a:gd name="T15" fmla="*/ 661 h 688"/>
                <a:gd name="T16" fmla="*/ 562 w 723"/>
                <a:gd name="T17" fmla="*/ 675 h 688"/>
                <a:gd name="T18" fmla="*/ 394 w 723"/>
                <a:gd name="T19" fmla="*/ 527 h 688"/>
                <a:gd name="T20" fmla="*/ 329 w 723"/>
                <a:gd name="T21" fmla="*/ 527 h 688"/>
                <a:gd name="T22" fmla="*/ 161 w 723"/>
                <a:gd name="T23" fmla="*/ 675 h 688"/>
                <a:gd name="T24" fmla="*/ 141 w 723"/>
                <a:gd name="T25" fmla="*/ 661 h 688"/>
                <a:gd name="T26" fmla="*/ 219 w 723"/>
                <a:gd name="T27" fmla="*/ 450 h 688"/>
                <a:gd name="T28" fmla="*/ 199 w 723"/>
                <a:gd name="T29" fmla="*/ 388 h 688"/>
                <a:gd name="T30" fmla="*/ 17 w 723"/>
                <a:gd name="T31" fmla="*/ 280 h 688"/>
                <a:gd name="T32" fmla="*/ 25 w 723"/>
                <a:gd name="T33" fmla="*/ 256 h 688"/>
                <a:gd name="T34" fmla="*/ 246 w 723"/>
                <a:gd name="T35" fmla="*/ 270 h 688"/>
                <a:gd name="T36" fmla="*/ 298 w 723"/>
                <a:gd name="T37" fmla="*/ 232 h 688"/>
                <a:gd name="T38" fmla="*/ 349 w 723"/>
                <a:gd name="T39" fmla="*/ 21 h 688"/>
                <a:gd name="T40" fmla="*/ 374 w 723"/>
                <a:gd name="T41" fmla="*/ 21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23" h="688">
                  <a:moveTo>
                    <a:pt x="374" y="21"/>
                  </a:moveTo>
                  <a:lnTo>
                    <a:pt x="425" y="232"/>
                  </a:lnTo>
                  <a:cubicBezTo>
                    <a:pt x="431" y="253"/>
                    <a:pt x="455" y="270"/>
                    <a:pt x="477" y="270"/>
                  </a:cubicBezTo>
                  <a:lnTo>
                    <a:pt x="698" y="256"/>
                  </a:lnTo>
                  <a:cubicBezTo>
                    <a:pt x="720" y="256"/>
                    <a:pt x="723" y="267"/>
                    <a:pt x="706" y="280"/>
                  </a:cubicBezTo>
                  <a:lnTo>
                    <a:pt x="524" y="388"/>
                  </a:lnTo>
                  <a:cubicBezTo>
                    <a:pt x="506" y="401"/>
                    <a:pt x="497" y="429"/>
                    <a:pt x="504" y="450"/>
                  </a:cubicBezTo>
                  <a:lnTo>
                    <a:pt x="582" y="661"/>
                  </a:lnTo>
                  <a:cubicBezTo>
                    <a:pt x="589" y="682"/>
                    <a:pt x="580" y="688"/>
                    <a:pt x="562" y="675"/>
                  </a:cubicBezTo>
                  <a:lnTo>
                    <a:pt x="394" y="527"/>
                  </a:lnTo>
                  <a:cubicBezTo>
                    <a:pt x="376" y="514"/>
                    <a:pt x="347" y="514"/>
                    <a:pt x="329" y="527"/>
                  </a:cubicBezTo>
                  <a:lnTo>
                    <a:pt x="161" y="675"/>
                  </a:lnTo>
                  <a:cubicBezTo>
                    <a:pt x="143" y="688"/>
                    <a:pt x="134" y="682"/>
                    <a:pt x="141" y="661"/>
                  </a:cubicBezTo>
                  <a:lnTo>
                    <a:pt x="219" y="450"/>
                  </a:lnTo>
                  <a:cubicBezTo>
                    <a:pt x="226" y="429"/>
                    <a:pt x="217" y="401"/>
                    <a:pt x="199" y="388"/>
                  </a:cubicBezTo>
                  <a:lnTo>
                    <a:pt x="17" y="280"/>
                  </a:lnTo>
                  <a:cubicBezTo>
                    <a:pt x="0" y="267"/>
                    <a:pt x="3" y="256"/>
                    <a:pt x="25" y="256"/>
                  </a:cubicBezTo>
                  <a:lnTo>
                    <a:pt x="246" y="270"/>
                  </a:lnTo>
                  <a:cubicBezTo>
                    <a:pt x="268" y="270"/>
                    <a:pt x="291" y="253"/>
                    <a:pt x="298" y="232"/>
                  </a:cubicBezTo>
                  <a:lnTo>
                    <a:pt x="349" y="21"/>
                  </a:lnTo>
                  <a:cubicBezTo>
                    <a:pt x="356" y="0"/>
                    <a:pt x="367" y="0"/>
                    <a:pt x="374" y="21"/>
                  </a:cubicBezTo>
                  <a:close/>
                </a:path>
              </a:pathLst>
            </a:custGeom>
            <a:grpFill/>
            <a:ln>
              <a:solidFill>
                <a:srgbClr val="C00000"/>
              </a:solidFill>
            </a:ln>
          </p:spPr>
          <p:txBody>
            <a:bodyPr/>
            <a:lstStyle/>
            <a:p>
              <a:pPr defTabSz="914400">
                <a:defRPr/>
              </a:pPr>
              <a:endParaRPr lang="zh-CN" altLang="en-US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72" name="PA-dark-star-shape_15445">
              <a:extLst>
                <a:ext uri="{FF2B5EF4-FFF2-40B4-BE49-F238E27FC236}">
                  <a16:creationId xmlns:a16="http://schemas.microsoft.com/office/drawing/2014/main" id="{1D921CFA-CEC2-42AF-95A1-8D36A88084AF}"/>
                </a:ext>
              </a:extLst>
            </p:cNvPr>
            <p:cNvSpPr>
              <a:spLocks noChangeAspect="1"/>
            </p:cNvSpPr>
            <p:nvPr>
              <p:custDataLst>
                <p:tags r:id="rId7"/>
              </p:custDataLst>
            </p:nvPr>
          </p:nvSpPr>
          <p:spPr bwMode="auto">
            <a:xfrm>
              <a:off x="5037912" y="1993883"/>
              <a:ext cx="120690" cy="114687"/>
            </a:xfrm>
            <a:custGeom>
              <a:avLst/>
              <a:gdLst>
                <a:gd name="T0" fmla="*/ 374 w 723"/>
                <a:gd name="T1" fmla="*/ 21 h 688"/>
                <a:gd name="T2" fmla="*/ 425 w 723"/>
                <a:gd name="T3" fmla="*/ 232 h 688"/>
                <a:gd name="T4" fmla="*/ 477 w 723"/>
                <a:gd name="T5" fmla="*/ 270 h 688"/>
                <a:gd name="T6" fmla="*/ 698 w 723"/>
                <a:gd name="T7" fmla="*/ 256 h 688"/>
                <a:gd name="T8" fmla="*/ 706 w 723"/>
                <a:gd name="T9" fmla="*/ 280 h 688"/>
                <a:gd name="T10" fmla="*/ 524 w 723"/>
                <a:gd name="T11" fmla="*/ 388 h 688"/>
                <a:gd name="T12" fmla="*/ 504 w 723"/>
                <a:gd name="T13" fmla="*/ 450 h 688"/>
                <a:gd name="T14" fmla="*/ 582 w 723"/>
                <a:gd name="T15" fmla="*/ 661 h 688"/>
                <a:gd name="T16" fmla="*/ 562 w 723"/>
                <a:gd name="T17" fmla="*/ 675 h 688"/>
                <a:gd name="T18" fmla="*/ 394 w 723"/>
                <a:gd name="T19" fmla="*/ 527 h 688"/>
                <a:gd name="T20" fmla="*/ 329 w 723"/>
                <a:gd name="T21" fmla="*/ 527 h 688"/>
                <a:gd name="T22" fmla="*/ 161 w 723"/>
                <a:gd name="T23" fmla="*/ 675 h 688"/>
                <a:gd name="T24" fmla="*/ 141 w 723"/>
                <a:gd name="T25" fmla="*/ 661 h 688"/>
                <a:gd name="T26" fmla="*/ 219 w 723"/>
                <a:gd name="T27" fmla="*/ 450 h 688"/>
                <a:gd name="T28" fmla="*/ 199 w 723"/>
                <a:gd name="T29" fmla="*/ 388 h 688"/>
                <a:gd name="T30" fmla="*/ 17 w 723"/>
                <a:gd name="T31" fmla="*/ 280 h 688"/>
                <a:gd name="T32" fmla="*/ 25 w 723"/>
                <a:gd name="T33" fmla="*/ 256 h 688"/>
                <a:gd name="T34" fmla="*/ 246 w 723"/>
                <a:gd name="T35" fmla="*/ 270 h 688"/>
                <a:gd name="T36" fmla="*/ 298 w 723"/>
                <a:gd name="T37" fmla="*/ 232 h 688"/>
                <a:gd name="T38" fmla="*/ 349 w 723"/>
                <a:gd name="T39" fmla="*/ 21 h 688"/>
                <a:gd name="T40" fmla="*/ 374 w 723"/>
                <a:gd name="T41" fmla="*/ 21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23" h="688">
                  <a:moveTo>
                    <a:pt x="374" y="21"/>
                  </a:moveTo>
                  <a:lnTo>
                    <a:pt x="425" y="232"/>
                  </a:lnTo>
                  <a:cubicBezTo>
                    <a:pt x="431" y="253"/>
                    <a:pt x="455" y="270"/>
                    <a:pt x="477" y="270"/>
                  </a:cubicBezTo>
                  <a:lnTo>
                    <a:pt x="698" y="256"/>
                  </a:lnTo>
                  <a:cubicBezTo>
                    <a:pt x="720" y="256"/>
                    <a:pt x="723" y="267"/>
                    <a:pt x="706" y="280"/>
                  </a:cubicBezTo>
                  <a:lnTo>
                    <a:pt x="524" y="388"/>
                  </a:lnTo>
                  <a:cubicBezTo>
                    <a:pt x="506" y="401"/>
                    <a:pt x="497" y="429"/>
                    <a:pt x="504" y="450"/>
                  </a:cubicBezTo>
                  <a:lnTo>
                    <a:pt x="582" y="661"/>
                  </a:lnTo>
                  <a:cubicBezTo>
                    <a:pt x="589" y="682"/>
                    <a:pt x="580" y="688"/>
                    <a:pt x="562" y="675"/>
                  </a:cubicBezTo>
                  <a:lnTo>
                    <a:pt x="394" y="527"/>
                  </a:lnTo>
                  <a:cubicBezTo>
                    <a:pt x="376" y="514"/>
                    <a:pt x="347" y="514"/>
                    <a:pt x="329" y="527"/>
                  </a:cubicBezTo>
                  <a:lnTo>
                    <a:pt x="161" y="675"/>
                  </a:lnTo>
                  <a:cubicBezTo>
                    <a:pt x="143" y="688"/>
                    <a:pt x="134" y="682"/>
                    <a:pt x="141" y="661"/>
                  </a:cubicBezTo>
                  <a:lnTo>
                    <a:pt x="219" y="450"/>
                  </a:lnTo>
                  <a:cubicBezTo>
                    <a:pt x="226" y="429"/>
                    <a:pt x="217" y="401"/>
                    <a:pt x="199" y="388"/>
                  </a:cubicBezTo>
                  <a:lnTo>
                    <a:pt x="17" y="280"/>
                  </a:lnTo>
                  <a:cubicBezTo>
                    <a:pt x="0" y="267"/>
                    <a:pt x="3" y="256"/>
                    <a:pt x="25" y="256"/>
                  </a:cubicBezTo>
                  <a:lnTo>
                    <a:pt x="246" y="270"/>
                  </a:lnTo>
                  <a:cubicBezTo>
                    <a:pt x="268" y="270"/>
                    <a:pt x="291" y="253"/>
                    <a:pt x="298" y="232"/>
                  </a:cubicBezTo>
                  <a:lnTo>
                    <a:pt x="349" y="21"/>
                  </a:lnTo>
                  <a:cubicBezTo>
                    <a:pt x="356" y="0"/>
                    <a:pt x="367" y="0"/>
                    <a:pt x="374" y="21"/>
                  </a:cubicBezTo>
                  <a:close/>
                </a:path>
              </a:pathLst>
            </a:custGeom>
            <a:grpFill/>
            <a:ln>
              <a:solidFill>
                <a:srgbClr val="C00000"/>
              </a:solidFill>
            </a:ln>
          </p:spPr>
          <p:txBody>
            <a:bodyPr/>
            <a:lstStyle/>
            <a:p>
              <a:pPr defTabSz="914400">
                <a:defRPr/>
              </a:pPr>
              <a:endParaRPr lang="zh-CN" altLang="en-US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sp>
        <p:nvSpPr>
          <p:cNvPr id="51" name="矩形 50">
            <a:extLst>
              <a:ext uri="{FF2B5EF4-FFF2-40B4-BE49-F238E27FC236}">
                <a16:creationId xmlns:a16="http://schemas.microsoft.com/office/drawing/2014/main" id="{6F38CFA6-848D-477E-81DE-F7A032D7C35E}"/>
              </a:ext>
            </a:extLst>
          </p:cNvPr>
          <p:cNvSpPr/>
          <p:nvPr/>
        </p:nvSpPr>
        <p:spPr>
          <a:xfrm>
            <a:off x="2160639" y="5108151"/>
            <a:ext cx="8139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chemeClr val="bg2">
                    <a:lumMod val="25000"/>
                  </a:schemeClr>
                </a:solidFill>
                <a:latin typeface="方正楷体_GBK" panose="03000509000000000000" pitchFamily="65" charset="-122"/>
                <a:ea typeface="方正楷体_GBK" panose="03000509000000000000" pitchFamily="65" charset="-122"/>
                <a:cs typeface="+mn-ea"/>
                <a:sym typeface="+mn-lt"/>
              </a:rPr>
              <a:t>江姐</a:t>
            </a:r>
          </a:p>
        </p:txBody>
      </p:sp>
      <p:pic>
        <p:nvPicPr>
          <p:cNvPr id="52" name="图片 51">
            <a:extLst>
              <a:ext uri="{FF2B5EF4-FFF2-40B4-BE49-F238E27FC236}">
                <a16:creationId xmlns:a16="http://schemas.microsoft.com/office/drawing/2014/main" id="{DEA8221E-8BFF-479E-B8D3-5D6C8D532F64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509" y="2903881"/>
            <a:ext cx="2862039" cy="2208540"/>
          </a:xfrm>
          <a:prstGeom prst="rect">
            <a:avLst/>
          </a:prstGeom>
        </p:spPr>
      </p:pic>
      <p:pic>
        <p:nvPicPr>
          <p:cNvPr id="53" name="图片 52">
            <a:extLst>
              <a:ext uri="{FF2B5EF4-FFF2-40B4-BE49-F238E27FC236}">
                <a16:creationId xmlns:a16="http://schemas.microsoft.com/office/drawing/2014/main" id="{4EA3F1F8-06DF-4113-A813-B4317D0F19C3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439" y="2830304"/>
            <a:ext cx="1838945" cy="2635821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627579C3-1E7D-4443-9E26-0E2A8A27641E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545" y="2896309"/>
            <a:ext cx="2326954" cy="2552704"/>
          </a:xfrm>
          <a:prstGeom prst="rect">
            <a:avLst/>
          </a:prstGeom>
        </p:spPr>
      </p:pic>
      <p:sp>
        <p:nvSpPr>
          <p:cNvPr id="59" name="矩形 58">
            <a:extLst>
              <a:ext uri="{FF2B5EF4-FFF2-40B4-BE49-F238E27FC236}">
                <a16:creationId xmlns:a16="http://schemas.microsoft.com/office/drawing/2014/main" id="{C95AD0AB-4FD0-4B6E-AF2C-21815AB38BE4}"/>
              </a:ext>
            </a:extLst>
          </p:cNvPr>
          <p:cNvSpPr/>
          <p:nvPr/>
        </p:nvSpPr>
        <p:spPr>
          <a:xfrm>
            <a:off x="7121233" y="3875951"/>
            <a:ext cx="53437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chemeClr val="bg2">
                    <a:lumMod val="25000"/>
                  </a:schemeClr>
                </a:solidFill>
                <a:latin typeface="方正楷体_GBK" panose="03000509000000000000" pitchFamily="65" charset="-122"/>
                <a:ea typeface="方正楷体_GBK" panose="03000509000000000000" pitchFamily="65" charset="-122"/>
                <a:cs typeface="+mn-ea"/>
                <a:sym typeface="+mn-lt"/>
              </a:rPr>
              <a:t>夏明翰</a:t>
            </a:r>
          </a:p>
        </p:txBody>
      </p:sp>
      <p:sp>
        <p:nvSpPr>
          <p:cNvPr id="60" name="矩形 59">
            <a:extLst>
              <a:ext uri="{FF2B5EF4-FFF2-40B4-BE49-F238E27FC236}">
                <a16:creationId xmlns:a16="http://schemas.microsoft.com/office/drawing/2014/main" id="{A68AEF80-F74E-453A-902F-BEC3DCE05BBC}"/>
              </a:ext>
            </a:extLst>
          </p:cNvPr>
          <p:cNvSpPr/>
          <p:nvPr/>
        </p:nvSpPr>
        <p:spPr>
          <a:xfrm>
            <a:off x="10659008" y="3875951"/>
            <a:ext cx="5989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chemeClr val="bg2">
                    <a:lumMod val="25000"/>
                  </a:schemeClr>
                </a:solidFill>
                <a:latin typeface="方正楷体_GBK" panose="03000509000000000000" pitchFamily="65" charset="-122"/>
                <a:ea typeface="方正楷体_GBK" panose="03000509000000000000" pitchFamily="65" charset="-122"/>
                <a:cs typeface="+mn-ea"/>
                <a:sym typeface="+mn-lt"/>
              </a:rPr>
              <a:t>刘胡兰</a:t>
            </a:r>
          </a:p>
        </p:txBody>
      </p:sp>
    </p:spTree>
    <p:extLst>
      <p:ext uri="{BB962C8B-B14F-4D97-AF65-F5344CB8AC3E}">
        <p14:creationId xmlns:p14="http://schemas.microsoft.com/office/powerpoint/2010/main" val="3870131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75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25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5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50" grpId="0" animBg="1"/>
      <p:bldP spid="6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4">
            <a:extLst>
              <a:ext uri="{FF2B5EF4-FFF2-40B4-BE49-F238E27FC236}">
                <a16:creationId xmlns:a16="http://schemas.microsoft.com/office/drawing/2014/main" id="{343F706D-2229-409C-9BDA-FD942A795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332" y="5884614"/>
            <a:ext cx="121920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18DB533F-0ACD-46B2-9AFA-29FB462D51E9}"/>
              </a:ext>
            </a:extLst>
          </p:cNvPr>
          <p:cNvCxnSpPr>
            <a:cxnSpLocks/>
          </p:cNvCxnSpPr>
          <p:nvPr/>
        </p:nvCxnSpPr>
        <p:spPr>
          <a:xfrm flipH="1">
            <a:off x="981302" y="938763"/>
            <a:ext cx="7155994" cy="0"/>
          </a:xfrm>
          <a:prstGeom prst="line">
            <a:avLst/>
          </a:prstGeom>
          <a:ln w="76200">
            <a:solidFill>
              <a:srgbClr val="E95B53"/>
            </a:solidFill>
          </a:ln>
          <a:effectLst>
            <a:softEdge rad="3175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F20886D4-4362-4999-AC38-6DB678C07BD7}"/>
              </a:ext>
            </a:extLst>
          </p:cNvPr>
          <p:cNvGrpSpPr/>
          <p:nvPr/>
        </p:nvGrpSpPr>
        <p:grpSpPr>
          <a:xfrm>
            <a:off x="580829" y="555953"/>
            <a:ext cx="471489" cy="471489"/>
            <a:chOff x="6176272" y="2046428"/>
            <a:chExt cx="710830" cy="710830"/>
          </a:xfrm>
        </p:grpSpPr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A14607D0-A695-4E52-94FA-23689C4BD932}"/>
                </a:ext>
              </a:extLst>
            </p:cNvPr>
            <p:cNvSpPr/>
            <p:nvPr/>
          </p:nvSpPr>
          <p:spPr>
            <a:xfrm>
              <a:off x="6251320" y="2134521"/>
              <a:ext cx="528716" cy="528716"/>
            </a:xfrm>
            <a:prstGeom prst="ellipse">
              <a:avLst/>
            </a:prstGeom>
            <a:solidFill>
              <a:srgbClr val="E95B53"/>
            </a:solidFill>
            <a:ln>
              <a:solidFill>
                <a:srgbClr val="E95B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35" tIns="45718" rIns="91435" bIns="4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2000" dirty="0">
                  <a:latin typeface="+mn-ea"/>
                </a:rPr>
                <a:t>01</a:t>
              </a:r>
              <a:endParaRPr lang="zh-CN" altLang="en-US" sz="2000" dirty="0">
                <a:latin typeface="+mn-ea"/>
              </a:endParaRPr>
            </a:p>
          </p:txBody>
        </p:sp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1A21F015-06B2-4C53-847C-70D01F042B4E}"/>
                </a:ext>
              </a:extLst>
            </p:cNvPr>
            <p:cNvGrpSpPr/>
            <p:nvPr/>
          </p:nvGrpSpPr>
          <p:grpSpPr>
            <a:xfrm rot="14621625">
              <a:off x="6176272" y="2046428"/>
              <a:ext cx="710830" cy="710830"/>
              <a:chOff x="857250" y="1893093"/>
              <a:chExt cx="864394" cy="864394"/>
            </a:xfrm>
          </p:grpSpPr>
          <p:sp>
            <p:nvSpPr>
              <p:cNvPr id="28" name="弧形 27">
                <a:extLst>
                  <a:ext uri="{FF2B5EF4-FFF2-40B4-BE49-F238E27FC236}">
                    <a16:creationId xmlns:a16="http://schemas.microsoft.com/office/drawing/2014/main" id="{DF45CEAB-5597-4680-B8EB-F140092A3F72}"/>
                  </a:ext>
                </a:extLst>
              </p:cNvPr>
              <p:cNvSpPr/>
              <p:nvPr/>
            </p:nvSpPr>
            <p:spPr>
              <a:xfrm>
                <a:off x="857250" y="1893093"/>
                <a:ext cx="864394" cy="864394"/>
              </a:xfrm>
              <a:prstGeom prst="arc">
                <a:avLst>
                  <a:gd name="adj1" fmla="val 3406397"/>
                  <a:gd name="adj2" fmla="val 20528884"/>
                </a:avLst>
              </a:prstGeom>
              <a:ln>
                <a:solidFill>
                  <a:srgbClr val="E95B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+mn-ea"/>
                </a:endParaRPr>
              </a:p>
            </p:txBody>
          </p:sp>
          <p:sp>
            <p:nvSpPr>
              <p:cNvPr id="29" name="弧形 28">
                <a:extLst>
                  <a:ext uri="{FF2B5EF4-FFF2-40B4-BE49-F238E27FC236}">
                    <a16:creationId xmlns:a16="http://schemas.microsoft.com/office/drawing/2014/main" id="{7EC35E36-50D3-473E-AB68-DBD87F8460B3}"/>
                  </a:ext>
                </a:extLst>
              </p:cNvPr>
              <p:cNvSpPr/>
              <p:nvPr/>
            </p:nvSpPr>
            <p:spPr>
              <a:xfrm>
                <a:off x="857250" y="1893093"/>
                <a:ext cx="864394" cy="864394"/>
              </a:xfrm>
              <a:prstGeom prst="arc">
                <a:avLst>
                  <a:gd name="adj1" fmla="val 7448849"/>
                  <a:gd name="adj2" fmla="val 17571339"/>
                </a:avLst>
              </a:prstGeom>
              <a:ln w="76200">
                <a:solidFill>
                  <a:srgbClr val="E95B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+mn-ea"/>
                </a:endParaRPr>
              </a:p>
            </p:txBody>
          </p:sp>
        </p:grp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FAEDD90D-D921-4479-A2B3-F3F6D95A6FC5}"/>
              </a:ext>
            </a:extLst>
          </p:cNvPr>
          <p:cNvGrpSpPr/>
          <p:nvPr/>
        </p:nvGrpSpPr>
        <p:grpSpPr>
          <a:xfrm>
            <a:off x="7914072" y="555953"/>
            <a:ext cx="471489" cy="471489"/>
            <a:chOff x="6176272" y="2046428"/>
            <a:chExt cx="710830" cy="710830"/>
          </a:xfrm>
        </p:grpSpPr>
        <p:sp>
          <p:nvSpPr>
            <p:cNvPr id="36" name="椭圆 35">
              <a:extLst>
                <a:ext uri="{FF2B5EF4-FFF2-40B4-BE49-F238E27FC236}">
                  <a16:creationId xmlns:a16="http://schemas.microsoft.com/office/drawing/2014/main" id="{AFCF149E-5C2E-4906-AAFA-217F7AA3F502}"/>
                </a:ext>
              </a:extLst>
            </p:cNvPr>
            <p:cNvSpPr/>
            <p:nvPr/>
          </p:nvSpPr>
          <p:spPr>
            <a:xfrm>
              <a:off x="6251320" y="2134521"/>
              <a:ext cx="528716" cy="528716"/>
            </a:xfrm>
            <a:prstGeom prst="ellipse">
              <a:avLst/>
            </a:prstGeom>
            <a:solidFill>
              <a:srgbClr val="E95B53"/>
            </a:solidFill>
            <a:ln>
              <a:solidFill>
                <a:srgbClr val="E95B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35" tIns="45718" rIns="91435" bIns="4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2000" dirty="0">
                  <a:latin typeface="+mn-ea"/>
                </a:rPr>
                <a:t>03</a:t>
              </a:r>
              <a:endParaRPr lang="zh-CN" altLang="en-US" sz="2000" dirty="0">
                <a:latin typeface="+mn-ea"/>
              </a:endParaRPr>
            </a:p>
          </p:txBody>
        </p:sp>
        <p:grpSp>
          <p:nvGrpSpPr>
            <p:cNvPr id="37" name="组合 36">
              <a:extLst>
                <a:ext uri="{FF2B5EF4-FFF2-40B4-BE49-F238E27FC236}">
                  <a16:creationId xmlns:a16="http://schemas.microsoft.com/office/drawing/2014/main" id="{840F2C1C-6FD6-48A1-B7DB-CAE692BA782C}"/>
                </a:ext>
              </a:extLst>
            </p:cNvPr>
            <p:cNvGrpSpPr/>
            <p:nvPr/>
          </p:nvGrpSpPr>
          <p:grpSpPr>
            <a:xfrm rot="14621625">
              <a:off x="6176272" y="2046428"/>
              <a:ext cx="710830" cy="710830"/>
              <a:chOff x="857250" y="1893093"/>
              <a:chExt cx="864394" cy="864394"/>
            </a:xfrm>
          </p:grpSpPr>
          <p:sp>
            <p:nvSpPr>
              <p:cNvPr id="38" name="弧形 37">
                <a:extLst>
                  <a:ext uri="{FF2B5EF4-FFF2-40B4-BE49-F238E27FC236}">
                    <a16:creationId xmlns:a16="http://schemas.microsoft.com/office/drawing/2014/main" id="{87B7A525-1DAA-4980-B5C3-31361BFDF83C}"/>
                  </a:ext>
                </a:extLst>
              </p:cNvPr>
              <p:cNvSpPr/>
              <p:nvPr/>
            </p:nvSpPr>
            <p:spPr>
              <a:xfrm>
                <a:off x="857250" y="1893093"/>
                <a:ext cx="864394" cy="864394"/>
              </a:xfrm>
              <a:prstGeom prst="arc">
                <a:avLst>
                  <a:gd name="adj1" fmla="val 3406397"/>
                  <a:gd name="adj2" fmla="val 20528884"/>
                </a:avLst>
              </a:prstGeom>
              <a:ln>
                <a:solidFill>
                  <a:srgbClr val="E95B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+mn-ea"/>
                </a:endParaRPr>
              </a:p>
            </p:txBody>
          </p:sp>
          <p:sp>
            <p:nvSpPr>
              <p:cNvPr id="39" name="弧形 38">
                <a:extLst>
                  <a:ext uri="{FF2B5EF4-FFF2-40B4-BE49-F238E27FC236}">
                    <a16:creationId xmlns:a16="http://schemas.microsoft.com/office/drawing/2014/main" id="{67720E82-4E2A-4B72-AF16-E03793070C10}"/>
                  </a:ext>
                </a:extLst>
              </p:cNvPr>
              <p:cNvSpPr/>
              <p:nvPr/>
            </p:nvSpPr>
            <p:spPr>
              <a:xfrm>
                <a:off x="857250" y="1893093"/>
                <a:ext cx="864394" cy="864394"/>
              </a:xfrm>
              <a:prstGeom prst="arc">
                <a:avLst>
                  <a:gd name="adj1" fmla="val 7448849"/>
                  <a:gd name="adj2" fmla="val 17571339"/>
                </a:avLst>
              </a:prstGeom>
              <a:ln w="76200">
                <a:solidFill>
                  <a:srgbClr val="E95B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+mn-ea"/>
                </a:endParaRPr>
              </a:p>
            </p:txBody>
          </p:sp>
        </p:grp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F171F8ED-F009-42A2-881A-80AB5E8B4817}"/>
              </a:ext>
            </a:extLst>
          </p:cNvPr>
          <p:cNvGrpSpPr/>
          <p:nvPr/>
        </p:nvGrpSpPr>
        <p:grpSpPr>
          <a:xfrm>
            <a:off x="1262219" y="337247"/>
            <a:ext cx="657016" cy="657016"/>
            <a:chOff x="6176272" y="2046428"/>
            <a:chExt cx="710830" cy="710830"/>
          </a:xfrm>
        </p:grpSpPr>
        <p:sp>
          <p:nvSpPr>
            <p:cNvPr id="41" name="椭圆 40">
              <a:extLst>
                <a:ext uri="{FF2B5EF4-FFF2-40B4-BE49-F238E27FC236}">
                  <a16:creationId xmlns:a16="http://schemas.microsoft.com/office/drawing/2014/main" id="{68B13A5E-8705-44CB-A8E6-B193FF7B406B}"/>
                </a:ext>
              </a:extLst>
            </p:cNvPr>
            <p:cNvSpPr/>
            <p:nvPr/>
          </p:nvSpPr>
          <p:spPr>
            <a:xfrm>
              <a:off x="6251320" y="2134521"/>
              <a:ext cx="528716" cy="528716"/>
            </a:xfrm>
            <a:prstGeom prst="ellipse">
              <a:avLst/>
            </a:prstGeom>
            <a:solidFill>
              <a:srgbClr val="DF0515"/>
            </a:solidFill>
            <a:ln>
              <a:solidFill>
                <a:srgbClr val="D80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35" tIns="45718" rIns="91435" bIns="4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2400" dirty="0">
                  <a:latin typeface="+mn-ea"/>
                </a:rPr>
                <a:t>02</a:t>
              </a:r>
              <a:endParaRPr lang="zh-CN" altLang="en-US" sz="2400" dirty="0">
                <a:latin typeface="+mn-ea"/>
              </a:endParaRPr>
            </a:p>
          </p:txBody>
        </p:sp>
        <p:grpSp>
          <p:nvGrpSpPr>
            <p:cNvPr id="42" name="组合 41">
              <a:extLst>
                <a:ext uri="{FF2B5EF4-FFF2-40B4-BE49-F238E27FC236}">
                  <a16:creationId xmlns:a16="http://schemas.microsoft.com/office/drawing/2014/main" id="{F520249B-7965-4BC8-85F9-4CD1C615E157}"/>
                </a:ext>
              </a:extLst>
            </p:cNvPr>
            <p:cNvGrpSpPr/>
            <p:nvPr/>
          </p:nvGrpSpPr>
          <p:grpSpPr>
            <a:xfrm rot="14621625">
              <a:off x="6176272" y="2046428"/>
              <a:ext cx="710830" cy="710830"/>
              <a:chOff x="857250" y="1893093"/>
              <a:chExt cx="864394" cy="864394"/>
            </a:xfrm>
          </p:grpSpPr>
          <p:sp>
            <p:nvSpPr>
              <p:cNvPr id="43" name="弧形 42">
                <a:extLst>
                  <a:ext uri="{FF2B5EF4-FFF2-40B4-BE49-F238E27FC236}">
                    <a16:creationId xmlns:a16="http://schemas.microsoft.com/office/drawing/2014/main" id="{85D34D6F-3AD9-4C37-831E-7D6DDF7CB654}"/>
                  </a:ext>
                </a:extLst>
              </p:cNvPr>
              <p:cNvSpPr/>
              <p:nvPr/>
            </p:nvSpPr>
            <p:spPr>
              <a:xfrm>
                <a:off x="857250" y="1893093"/>
                <a:ext cx="864394" cy="864394"/>
              </a:xfrm>
              <a:prstGeom prst="arc">
                <a:avLst>
                  <a:gd name="adj1" fmla="val 3406397"/>
                  <a:gd name="adj2" fmla="val 20528884"/>
                </a:avLst>
              </a:prstGeom>
              <a:ln>
                <a:solidFill>
                  <a:srgbClr val="D80A1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1707">
                  <a:latin typeface="+mn-ea"/>
                </a:endParaRPr>
              </a:p>
            </p:txBody>
          </p:sp>
          <p:sp>
            <p:nvSpPr>
              <p:cNvPr id="44" name="弧形 43">
                <a:extLst>
                  <a:ext uri="{FF2B5EF4-FFF2-40B4-BE49-F238E27FC236}">
                    <a16:creationId xmlns:a16="http://schemas.microsoft.com/office/drawing/2014/main" id="{905F3F2C-96C4-44AC-BBC7-3689EF63BD54}"/>
                  </a:ext>
                </a:extLst>
              </p:cNvPr>
              <p:cNvSpPr/>
              <p:nvPr/>
            </p:nvSpPr>
            <p:spPr>
              <a:xfrm>
                <a:off x="857250" y="1893093"/>
                <a:ext cx="864394" cy="864394"/>
              </a:xfrm>
              <a:prstGeom prst="arc">
                <a:avLst>
                  <a:gd name="adj1" fmla="val 7448849"/>
                  <a:gd name="adj2" fmla="val 17571339"/>
                </a:avLst>
              </a:prstGeom>
              <a:ln w="76200">
                <a:solidFill>
                  <a:srgbClr val="D80A1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1707">
                  <a:latin typeface="+mn-ea"/>
                </a:endParaRPr>
              </a:p>
            </p:txBody>
          </p:sp>
        </p:grpSp>
      </p:grpSp>
      <p:sp>
        <p:nvSpPr>
          <p:cNvPr id="45" name="矩形 44">
            <a:extLst>
              <a:ext uri="{FF2B5EF4-FFF2-40B4-BE49-F238E27FC236}">
                <a16:creationId xmlns:a16="http://schemas.microsoft.com/office/drawing/2014/main" id="{67A55BAF-7EDC-4459-8306-645B6F29EAAA}"/>
              </a:ext>
            </a:extLst>
          </p:cNvPr>
          <p:cNvSpPr/>
          <p:nvPr/>
        </p:nvSpPr>
        <p:spPr>
          <a:xfrm>
            <a:off x="2160639" y="422527"/>
            <a:ext cx="56521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400" spc="6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学习英模要学什么</a:t>
            </a:r>
            <a:endParaRPr lang="zh-CN" altLang="en-US" sz="2400" spc="600" dirty="0">
              <a:solidFill>
                <a:prstClr val="black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pic>
        <p:nvPicPr>
          <p:cNvPr id="46" name="图片 45">
            <a:extLst>
              <a:ext uri="{FF2B5EF4-FFF2-40B4-BE49-F238E27FC236}">
                <a16:creationId xmlns:a16="http://schemas.microsoft.com/office/drawing/2014/main" id="{C6807D3A-3593-46C5-9AA7-C6B56E729D92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39150" y="1"/>
            <a:ext cx="3746552" cy="2266950"/>
          </a:xfrm>
          <a:prstGeom prst="rect">
            <a:avLst/>
          </a:prstGeom>
        </p:spPr>
      </p:pic>
      <p:grpSp>
        <p:nvGrpSpPr>
          <p:cNvPr id="64" name="组合 63">
            <a:extLst>
              <a:ext uri="{FF2B5EF4-FFF2-40B4-BE49-F238E27FC236}">
                <a16:creationId xmlns:a16="http://schemas.microsoft.com/office/drawing/2014/main" id="{53E00AAD-5C1A-4427-9372-C09F6563A05C}"/>
              </a:ext>
            </a:extLst>
          </p:cNvPr>
          <p:cNvGrpSpPr/>
          <p:nvPr/>
        </p:nvGrpSpPr>
        <p:grpSpPr>
          <a:xfrm rot="8625080">
            <a:off x="11027383" y="6029153"/>
            <a:ext cx="887762" cy="255096"/>
            <a:chOff x="3965502" y="1879809"/>
            <a:chExt cx="1193100" cy="342834"/>
          </a:xfrm>
          <a:solidFill>
            <a:srgbClr val="C00000"/>
          </a:solidFill>
        </p:grpSpPr>
        <p:sp>
          <p:nvSpPr>
            <p:cNvPr id="68" name="PA-dark-star-shape_15445">
              <a:extLst>
                <a:ext uri="{FF2B5EF4-FFF2-40B4-BE49-F238E27FC236}">
                  <a16:creationId xmlns:a16="http://schemas.microsoft.com/office/drawing/2014/main" id="{069B9E95-A61B-4453-A1B3-B3A5D9F5E883}"/>
                </a:ext>
              </a:extLst>
            </p:cNvPr>
            <p:cNvSpPr>
              <a:spLocks noChangeAspect="1"/>
            </p:cNvSpPr>
            <p:nvPr>
              <p:custDataLst>
                <p:tags r:id="rId10"/>
              </p:custDataLst>
            </p:nvPr>
          </p:nvSpPr>
          <p:spPr bwMode="auto">
            <a:xfrm>
              <a:off x="4391609" y="1879809"/>
              <a:ext cx="360781" cy="342834"/>
            </a:xfrm>
            <a:custGeom>
              <a:avLst/>
              <a:gdLst>
                <a:gd name="T0" fmla="*/ 374 w 723"/>
                <a:gd name="T1" fmla="*/ 21 h 688"/>
                <a:gd name="T2" fmla="*/ 425 w 723"/>
                <a:gd name="T3" fmla="*/ 232 h 688"/>
                <a:gd name="T4" fmla="*/ 477 w 723"/>
                <a:gd name="T5" fmla="*/ 270 h 688"/>
                <a:gd name="T6" fmla="*/ 698 w 723"/>
                <a:gd name="T7" fmla="*/ 256 h 688"/>
                <a:gd name="T8" fmla="*/ 706 w 723"/>
                <a:gd name="T9" fmla="*/ 280 h 688"/>
                <a:gd name="T10" fmla="*/ 524 w 723"/>
                <a:gd name="T11" fmla="*/ 388 h 688"/>
                <a:gd name="T12" fmla="*/ 504 w 723"/>
                <a:gd name="T13" fmla="*/ 450 h 688"/>
                <a:gd name="T14" fmla="*/ 582 w 723"/>
                <a:gd name="T15" fmla="*/ 661 h 688"/>
                <a:gd name="T16" fmla="*/ 562 w 723"/>
                <a:gd name="T17" fmla="*/ 675 h 688"/>
                <a:gd name="T18" fmla="*/ 394 w 723"/>
                <a:gd name="T19" fmla="*/ 527 h 688"/>
                <a:gd name="T20" fmla="*/ 329 w 723"/>
                <a:gd name="T21" fmla="*/ 527 h 688"/>
                <a:gd name="T22" fmla="*/ 161 w 723"/>
                <a:gd name="T23" fmla="*/ 675 h 688"/>
                <a:gd name="T24" fmla="*/ 141 w 723"/>
                <a:gd name="T25" fmla="*/ 661 h 688"/>
                <a:gd name="T26" fmla="*/ 219 w 723"/>
                <a:gd name="T27" fmla="*/ 450 h 688"/>
                <a:gd name="T28" fmla="*/ 199 w 723"/>
                <a:gd name="T29" fmla="*/ 388 h 688"/>
                <a:gd name="T30" fmla="*/ 17 w 723"/>
                <a:gd name="T31" fmla="*/ 280 h 688"/>
                <a:gd name="T32" fmla="*/ 25 w 723"/>
                <a:gd name="T33" fmla="*/ 256 h 688"/>
                <a:gd name="T34" fmla="*/ 246 w 723"/>
                <a:gd name="T35" fmla="*/ 270 h 688"/>
                <a:gd name="T36" fmla="*/ 298 w 723"/>
                <a:gd name="T37" fmla="*/ 232 h 688"/>
                <a:gd name="T38" fmla="*/ 349 w 723"/>
                <a:gd name="T39" fmla="*/ 21 h 688"/>
                <a:gd name="T40" fmla="*/ 374 w 723"/>
                <a:gd name="T41" fmla="*/ 21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23" h="688">
                  <a:moveTo>
                    <a:pt x="374" y="21"/>
                  </a:moveTo>
                  <a:lnTo>
                    <a:pt x="425" y="232"/>
                  </a:lnTo>
                  <a:cubicBezTo>
                    <a:pt x="431" y="253"/>
                    <a:pt x="455" y="270"/>
                    <a:pt x="477" y="270"/>
                  </a:cubicBezTo>
                  <a:lnTo>
                    <a:pt x="698" y="256"/>
                  </a:lnTo>
                  <a:cubicBezTo>
                    <a:pt x="720" y="256"/>
                    <a:pt x="723" y="267"/>
                    <a:pt x="706" y="280"/>
                  </a:cubicBezTo>
                  <a:lnTo>
                    <a:pt x="524" y="388"/>
                  </a:lnTo>
                  <a:cubicBezTo>
                    <a:pt x="506" y="401"/>
                    <a:pt x="497" y="429"/>
                    <a:pt x="504" y="450"/>
                  </a:cubicBezTo>
                  <a:lnTo>
                    <a:pt x="582" y="661"/>
                  </a:lnTo>
                  <a:cubicBezTo>
                    <a:pt x="589" y="682"/>
                    <a:pt x="580" y="688"/>
                    <a:pt x="562" y="675"/>
                  </a:cubicBezTo>
                  <a:lnTo>
                    <a:pt x="394" y="527"/>
                  </a:lnTo>
                  <a:cubicBezTo>
                    <a:pt x="376" y="514"/>
                    <a:pt x="347" y="514"/>
                    <a:pt x="329" y="527"/>
                  </a:cubicBezTo>
                  <a:lnTo>
                    <a:pt x="161" y="675"/>
                  </a:lnTo>
                  <a:cubicBezTo>
                    <a:pt x="143" y="688"/>
                    <a:pt x="134" y="682"/>
                    <a:pt x="141" y="661"/>
                  </a:cubicBezTo>
                  <a:lnTo>
                    <a:pt x="219" y="450"/>
                  </a:lnTo>
                  <a:cubicBezTo>
                    <a:pt x="226" y="429"/>
                    <a:pt x="217" y="401"/>
                    <a:pt x="199" y="388"/>
                  </a:cubicBezTo>
                  <a:lnTo>
                    <a:pt x="17" y="280"/>
                  </a:lnTo>
                  <a:cubicBezTo>
                    <a:pt x="0" y="267"/>
                    <a:pt x="3" y="256"/>
                    <a:pt x="25" y="256"/>
                  </a:cubicBezTo>
                  <a:lnTo>
                    <a:pt x="246" y="270"/>
                  </a:lnTo>
                  <a:cubicBezTo>
                    <a:pt x="268" y="270"/>
                    <a:pt x="291" y="253"/>
                    <a:pt x="298" y="232"/>
                  </a:cubicBezTo>
                  <a:lnTo>
                    <a:pt x="349" y="21"/>
                  </a:lnTo>
                  <a:cubicBezTo>
                    <a:pt x="356" y="0"/>
                    <a:pt x="367" y="0"/>
                    <a:pt x="374" y="21"/>
                  </a:cubicBezTo>
                  <a:close/>
                </a:path>
              </a:pathLst>
            </a:custGeom>
            <a:grpFill/>
            <a:ln>
              <a:solidFill>
                <a:srgbClr val="C00000"/>
              </a:solidFill>
            </a:ln>
          </p:spPr>
          <p:txBody>
            <a:bodyPr/>
            <a:lstStyle/>
            <a:p>
              <a:pPr defTabSz="914400">
                <a:defRPr/>
              </a:pPr>
              <a:endParaRPr lang="zh-CN" altLang="en-US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69" name="PA-dark-star-shape_15445">
              <a:extLst>
                <a:ext uri="{FF2B5EF4-FFF2-40B4-BE49-F238E27FC236}">
                  <a16:creationId xmlns:a16="http://schemas.microsoft.com/office/drawing/2014/main" id="{6F34E7D5-FE17-4AAF-A012-6C09FCF08529}"/>
                </a:ext>
              </a:extLst>
            </p:cNvPr>
            <p:cNvSpPr>
              <a:spLocks noChangeAspect="1"/>
            </p:cNvSpPr>
            <p:nvPr>
              <p:custDataLst>
                <p:tags r:id="rId11"/>
              </p:custDataLst>
            </p:nvPr>
          </p:nvSpPr>
          <p:spPr bwMode="auto">
            <a:xfrm>
              <a:off x="4771621" y="1951407"/>
              <a:ext cx="210089" cy="199638"/>
            </a:xfrm>
            <a:custGeom>
              <a:avLst/>
              <a:gdLst>
                <a:gd name="T0" fmla="*/ 374 w 723"/>
                <a:gd name="T1" fmla="*/ 21 h 688"/>
                <a:gd name="T2" fmla="*/ 425 w 723"/>
                <a:gd name="T3" fmla="*/ 232 h 688"/>
                <a:gd name="T4" fmla="*/ 477 w 723"/>
                <a:gd name="T5" fmla="*/ 270 h 688"/>
                <a:gd name="T6" fmla="*/ 698 w 723"/>
                <a:gd name="T7" fmla="*/ 256 h 688"/>
                <a:gd name="T8" fmla="*/ 706 w 723"/>
                <a:gd name="T9" fmla="*/ 280 h 688"/>
                <a:gd name="T10" fmla="*/ 524 w 723"/>
                <a:gd name="T11" fmla="*/ 388 h 688"/>
                <a:gd name="T12" fmla="*/ 504 w 723"/>
                <a:gd name="T13" fmla="*/ 450 h 688"/>
                <a:gd name="T14" fmla="*/ 582 w 723"/>
                <a:gd name="T15" fmla="*/ 661 h 688"/>
                <a:gd name="T16" fmla="*/ 562 w 723"/>
                <a:gd name="T17" fmla="*/ 675 h 688"/>
                <a:gd name="T18" fmla="*/ 394 w 723"/>
                <a:gd name="T19" fmla="*/ 527 h 688"/>
                <a:gd name="T20" fmla="*/ 329 w 723"/>
                <a:gd name="T21" fmla="*/ 527 h 688"/>
                <a:gd name="T22" fmla="*/ 161 w 723"/>
                <a:gd name="T23" fmla="*/ 675 h 688"/>
                <a:gd name="T24" fmla="*/ 141 w 723"/>
                <a:gd name="T25" fmla="*/ 661 h 688"/>
                <a:gd name="T26" fmla="*/ 219 w 723"/>
                <a:gd name="T27" fmla="*/ 450 h 688"/>
                <a:gd name="T28" fmla="*/ 199 w 723"/>
                <a:gd name="T29" fmla="*/ 388 h 688"/>
                <a:gd name="T30" fmla="*/ 17 w 723"/>
                <a:gd name="T31" fmla="*/ 280 h 688"/>
                <a:gd name="T32" fmla="*/ 25 w 723"/>
                <a:gd name="T33" fmla="*/ 256 h 688"/>
                <a:gd name="T34" fmla="*/ 246 w 723"/>
                <a:gd name="T35" fmla="*/ 270 h 688"/>
                <a:gd name="T36" fmla="*/ 298 w 723"/>
                <a:gd name="T37" fmla="*/ 232 h 688"/>
                <a:gd name="T38" fmla="*/ 349 w 723"/>
                <a:gd name="T39" fmla="*/ 21 h 688"/>
                <a:gd name="T40" fmla="*/ 374 w 723"/>
                <a:gd name="T41" fmla="*/ 21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23" h="688">
                  <a:moveTo>
                    <a:pt x="374" y="21"/>
                  </a:moveTo>
                  <a:lnTo>
                    <a:pt x="425" y="232"/>
                  </a:lnTo>
                  <a:cubicBezTo>
                    <a:pt x="431" y="253"/>
                    <a:pt x="455" y="270"/>
                    <a:pt x="477" y="270"/>
                  </a:cubicBezTo>
                  <a:lnTo>
                    <a:pt x="698" y="256"/>
                  </a:lnTo>
                  <a:cubicBezTo>
                    <a:pt x="720" y="256"/>
                    <a:pt x="723" y="267"/>
                    <a:pt x="706" y="280"/>
                  </a:cubicBezTo>
                  <a:lnTo>
                    <a:pt x="524" y="388"/>
                  </a:lnTo>
                  <a:cubicBezTo>
                    <a:pt x="506" y="401"/>
                    <a:pt x="497" y="429"/>
                    <a:pt x="504" y="450"/>
                  </a:cubicBezTo>
                  <a:lnTo>
                    <a:pt x="582" y="661"/>
                  </a:lnTo>
                  <a:cubicBezTo>
                    <a:pt x="589" y="682"/>
                    <a:pt x="580" y="688"/>
                    <a:pt x="562" y="675"/>
                  </a:cubicBezTo>
                  <a:lnTo>
                    <a:pt x="394" y="527"/>
                  </a:lnTo>
                  <a:cubicBezTo>
                    <a:pt x="376" y="514"/>
                    <a:pt x="347" y="514"/>
                    <a:pt x="329" y="527"/>
                  </a:cubicBezTo>
                  <a:lnTo>
                    <a:pt x="161" y="675"/>
                  </a:lnTo>
                  <a:cubicBezTo>
                    <a:pt x="143" y="688"/>
                    <a:pt x="134" y="682"/>
                    <a:pt x="141" y="661"/>
                  </a:cubicBezTo>
                  <a:lnTo>
                    <a:pt x="219" y="450"/>
                  </a:lnTo>
                  <a:cubicBezTo>
                    <a:pt x="226" y="429"/>
                    <a:pt x="217" y="401"/>
                    <a:pt x="199" y="388"/>
                  </a:cubicBezTo>
                  <a:lnTo>
                    <a:pt x="17" y="280"/>
                  </a:lnTo>
                  <a:cubicBezTo>
                    <a:pt x="0" y="267"/>
                    <a:pt x="3" y="256"/>
                    <a:pt x="25" y="256"/>
                  </a:cubicBezTo>
                  <a:lnTo>
                    <a:pt x="246" y="270"/>
                  </a:lnTo>
                  <a:cubicBezTo>
                    <a:pt x="268" y="270"/>
                    <a:pt x="291" y="253"/>
                    <a:pt x="298" y="232"/>
                  </a:cubicBezTo>
                  <a:lnTo>
                    <a:pt x="349" y="21"/>
                  </a:lnTo>
                  <a:cubicBezTo>
                    <a:pt x="356" y="0"/>
                    <a:pt x="367" y="0"/>
                    <a:pt x="374" y="21"/>
                  </a:cubicBezTo>
                  <a:close/>
                </a:path>
              </a:pathLst>
            </a:custGeom>
            <a:grpFill/>
            <a:ln>
              <a:solidFill>
                <a:srgbClr val="C00000"/>
              </a:solidFill>
            </a:ln>
          </p:spPr>
          <p:txBody>
            <a:bodyPr/>
            <a:lstStyle/>
            <a:p>
              <a:pPr defTabSz="914400">
                <a:defRPr/>
              </a:pPr>
              <a:endParaRPr lang="zh-CN" altLang="en-US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70" name="PA-dark-star-shape_15445">
              <a:extLst>
                <a:ext uri="{FF2B5EF4-FFF2-40B4-BE49-F238E27FC236}">
                  <a16:creationId xmlns:a16="http://schemas.microsoft.com/office/drawing/2014/main" id="{04CDC536-F285-43BB-AC12-7B3F0D0BCC53}"/>
                </a:ext>
              </a:extLst>
            </p:cNvPr>
            <p:cNvSpPr>
              <a:spLocks noChangeAspect="1"/>
            </p:cNvSpPr>
            <p:nvPr>
              <p:custDataLst>
                <p:tags r:id="rId12"/>
              </p:custDataLst>
            </p:nvPr>
          </p:nvSpPr>
          <p:spPr bwMode="auto">
            <a:xfrm>
              <a:off x="4161559" y="1951407"/>
              <a:ext cx="210089" cy="199638"/>
            </a:xfrm>
            <a:custGeom>
              <a:avLst/>
              <a:gdLst>
                <a:gd name="T0" fmla="*/ 374 w 723"/>
                <a:gd name="T1" fmla="*/ 21 h 688"/>
                <a:gd name="T2" fmla="*/ 425 w 723"/>
                <a:gd name="T3" fmla="*/ 232 h 688"/>
                <a:gd name="T4" fmla="*/ 477 w 723"/>
                <a:gd name="T5" fmla="*/ 270 h 688"/>
                <a:gd name="T6" fmla="*/ 698 w 723"/>
                <a:gd name="T7" fmla="*/ 256 h 688"/>
                <a:gd name="T8" fmla="*/ 706 w 723"/>
                <a:gd name="T9" fmla="*/ 280 h 688"/>
                <a:gd name="T10" fmla="*/ 524 w 723"/>
                <a:gd name="T11" fmla="*/ 388 h 688"/>
                <a:gd name="T12" fmla="*/ 504 w 723"/>
                <a:gd name="T13" fmla="*/ 450 h 688"/>
                <a:gd name="T14" fmla="*/ 582 w 723"/>
                <a:gd name="T15" fmla="*/ 661 h 688"/>
                <a:gd name="T16" fmla="*/ 562 w 723"/>
                <a:gd name="T17" fmla="*/ 675 h 688"/>
                <a:gd name="T18" fmla="*/ 394 w 723"/>
                <a:gd name="T19" fmla="*/ 527 h 688"/>
                <a:gd name="T20" fmla="*/ 329 w 723"/>
                <a:gd name="T21" fmla="*/ 527 h 688"/>
                <a:gd name="T22" fmla="*/ 161 w 723"/>
                <a:gd name="T23" fmla="*/ 675 h 688"/>
                <a:gd name="T24" fmla="*/ 141 w 723"/>
                <a:gd name="T25" fmla="*/ 661 h 688"/>
                <a:gd name="T26" fmla="*/ 219 w 723"/>
                <a:gd name="T27" fmla="*/ 450 h 688"/>
                <a:gd name="T28" fmla="*/ 199 w 723"/>
                <a:gd name="T29" fmla="*/ 388 h 688"/>
                <a:gd name="T30" fmla="*/ 17 w 723"/>
                <a:gd name="T31" fmla="*/ 280 h 688"/>
                <a:gd name="T32" fmla="*/ 25 w 723"/>
                <a:gd name="T33" fmla="*/ 256 h 688"/>
                <a:gd name="T34" fmla="*/ 246 w 723"/>
                <a:gd name="T35" fmla="*/ 270 h 688"/>
                <a:gd name="T36" fmla="*/ 298 w 723"/>
                <a:gd name="T37" fmla="*/ 232 h 688"/>
                <a:gd name="T38" fmla="*/ 349 w 723"/>
                <a:gd name="T39" fmla="*/ 21 h 688"/>
                <a:gd name="T40" fmla="*/ 374 w 723"/>
                <a:gd name="T41" fmla="*/ 21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23" h="688">
                  <a:moveTo>
                    <a:pt x="374" y="21"/>
                  </a:moveTo>
                  <a:lnTo>
                    <a:pt x="425" y="232"/>
                  </a:lnTo>
                  <a:cubicBezTo>
                    <a:pt x="431" y="253"/>
                    <a:pt x="455" y="270"/>
                    <a:pt x="477" y="270"/>
                  </a:cubicBezTo>
                  <a:lnTo>
                    <a:pt x="698" y="256"/>
                  </a:lnTo>
                  <a:cubicBezTo>
                    <a:pt x="720" y="256"/>
                    <a:pt x="723" y="267"/>
                    <a:pt x="706" y="280"/>
                  </a:cubicBezTo>
                  <a:lnTo>
                    <a:pt x="524" y="388"/>
                  </a:lnTo>
                  <a:cubicBezTo>
                    <a:pt x="506" y="401"/>
                    <a:pt x="497" y="429"/>
                    <a:pt x="504" y="450"/>
                  </a:cubicBezTo>
                  <a:lnTo>
                    <a:pt x="582" y="661"/>
                  </a:lnTo>
                  <a:cubicBezTo>
                    <a:pt x="589" y="682"/>
                    <a:pt x="580" y="688"/>
                    <a:pt x="562" y="675"/>
                  </a:cubicBezTo>
                  <a:lnTo>
                    <a:pt x="394" y="527"/>
                  </a:lnTo>
                  <a:cubicBezTo>
                    <a:pt x="376" y="514"/>
                    <a:pt x="347" y="514"/>
                    <a:pt x="329" y="527"/>
                  </a:cubicBezTo>
                  <a:lnTo>
                    <a:pt x="161" y="675"/>
                  </a:lnTo>
                  <a:cubicBezTo>
                    <a:pt x="143" y="688"/>
                    <a:pt x="134" y="682"/>
                    <a:pt x="141" y="661"/>
                  </a:cubicBezTo>
                  <a:lnTo>
                    <a:pt x="219" y="450"/>
                  </a:lnTo>
                  <a:cubicBezTo>
                    <a:pt x="226" y="429"/>
                    <a:pt x="217" y="401"/>
                    <a:pt x="199" y="388"/>
                  </a:cubicBezTo>
                  <a:lnTo>
                    <a:pt x="17" y="280"/>
                  </a:lnTo>
                  <a:cubicBezTo>
                    <a:pt x="0" y="267"/>
                    <a:pt x="3" y="256"/>
                    <a:pt x="25" y="256"/>
                  </a:cubicBezTo>
                  <a:lnTo>
                    <a:pt x="246" y="270"/>
                  </a:lnTo>
                  <a:cubicBezTo>
                    <a:pt x="268" y="270"/>
                    <a:pt x="291" y="253"/>
                    <a:pt x="298" y="232"/>
                  </a:cubicBezTo>
                  <a:lnTo>
                    <a:pt x="349" y="21"/>
                  </a:lnTo>
                  <a:cubicBezTo>
                    <a:pt x="356" y="0"/>
                    <a:pt x="367" y="0"/>
                    <a:pt x="374" y="21"/>
                  </a:cubicBezTo>
                  <a:close/>
                </a:path>
              </a:pathLst>
            </a:custGeom>
            <a:grpFill/>
            <a:ln>
              <a:solidFill>
                <a:srgbClr val="C00000"/>
              </a:solidFill>
            </a:ln>
          </p:spPr>
          <p:txBody>
            <a:bodyPr/>
            <a:lstStyle/>
            <a:p>
              <a:pPr defTabSz="914400">
                <a:defRPr/>
              </a:pPr>
              <a:endParaRPr lang="zh-CN" altLang="en-US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71" name="PA-dark-star-shape_15445">
              <a:extLst>
                <a:ext uri="{FF2B5EF4-FFF2-40B4-BE49-F238E27FC236}">
                  <a16:creationId xmlns:a16="http://schemas.microsoft.com/office/drawing/2014/main" id="{EC99CC48-F9FA-4627-A9B4-C1CDD55C53A5}"/>
                </a:ext>
              </a:extLst>
            </p:cNvPr>
            <p:cNvSpPr>
              <a:spLocks noChangeAspect="1"/>
            </p:cNvSpPr>
            <p:nvPr>
              <p:custDataLst>
                <p:tags r:id="rId13"/>
              </p:custDataLst>
            </p:nvPr>
          </p:nvSpPr>
          <p:spPr bwMode="auto">
            <a:xfrm>
              <a:off x="3965502" y="1993883"/>
              <a:ext cx="120690" cy="114687"/>
            </a:xfrm>
            <a:custGeom>
              <a:avLst/>
              <a:gdLst>
                <a:gd name="T0" fmla="*/ 374 w 723"/>
                <a:gd name="T1" fmla="*/ 21 h 688"/>
                <a:gd name="T2" fmla="*/ 425 w 723"/>
                <a:gd name="T3" fmla="*/ 232 h 688"/>
                <a:gd name="T4" fmla="*/ 477 w 723"/>
                <a:gd name="T5" fmla="*/ 270 h 688"/>
                <a:gd name="T6" fmla="*/ 698 w 723"/>
                <a:gd name="T7" fmla="*/ 256 h 688"/>
                <a:gd name="T8" fmla="*/ 706 w 723"/>
                <a:gd name="T9" fmla="*/ 280 h 688"/>
                <a:gd name="T10" fmla="*/ 524 w 723"/>
                <a:gd name="T11" fmla="*/ 388 h 688"/>
                <a:gd name="T12" fmla="*/ 504 w 723"/>
                <a:gd name="T13" fmla="*/ 450 h 688"/>
                <a:gd name="T14" fmla="*/ 582 w 723"/>
                <a:gd name="T15" fmla="*/ 661 h 688"/>
                <a:gd name="T16" fmla="*/ 562 w 723"/>
                <a:gd name="T17" fmla="*/ 675 h 688"/>
                <a:gd name="T18" fmla="*/ 394 w 723"/>
                <a:gd name="T19" fmla="*/ 527 h 688"/>
                <a:gd name="T20" fmla="*/ 329 w 723"/>
                <a:gd name="T21" fmla="*/ 527 h 688"/>
                <a:gd name="T22" fmla="*/ 161 w 723"/>
                <a:gd name="T23" fmla="*/ 675 h 688"/>
                <a:gd name="T24" fmla="*/ 141 w 723"/>
                <a:gd name="T25" fmla="*/ 661 h 688"/>
                <a:gd name="T26" fmla="*/ 219 w 723"/>
                <a:gd name="T27" fmla="*/ 450 h 688"/>
                <a:gd name="T28" fmla="*/ 199 w 723"/>
                <a:gd name="T29" fmla="*/ 388 h 688"/>
                <a:gd name="T30" fmla="*/ 17 w 723"/>
                <a:gd name="T31" fmla="*/ 280 h 688"/>
                <a:gd name="T32" fmla="*/ 25 w 723"/>
                <a:gd name="T33" fmla="*/ 256 h 688"/>
                <a:gd name="T34" fmla="*/ 246 w 723"/>
                <a:gd name="T35" fmla="*/ 270 h 688"/>
                <a:gd name="T36" fmla="*/ 298 w 723"/>
                <a:gd name="T37" fmla="*/ 232 h 688"/>
                <a:gd name="T38" fmla="*/ 349 w 723"/>
                <a:gd name="T39" fmla="*/ 21 h 688"/>
                <a:gd name="T40" fmla="*/ 374 w 723"/>
                <a:gd name="T41" fmla="*/ 21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23" h="688">
                  <a:moveTo>
                    <a:pt x="374" y="21"/>
                  </a:moveTo>
                  <a:lnTo>
                    <a:pt x="425" y="232"/>
                  </a:lnTo>
                  <a:cubicBezTo>
                    <a:pt x="431" y="253"/>
                    <a:pt x="455" y="270"/>
                    <a:pt x="477" y="270"/>
                  </a:cubicBezTo>
                  <a:lnTo>
                    <a:pt x="698" y="256"/>
                  </a:lnTo>
                  <a:cubicBezTo>
                    <a:pt x="720" y="256"/>
                    <a:pt x="723" y="267"/>
                    <a:pt x="706" y="280"/>
                  </a:cubicBezTo>
                  <a:lnTo>
                    <a:pt x="524" y="388"/>
                  </a:lnTo>
                  <a:cubicBezTo>
                    <a:pt x="506" y="401"/>
                    <a:pt x="497" y="429"/>
                    <a:pt x="504" y="450"/>
                  </a:cubicBezTo>
                  <a:lnTo>
                    <a:pt x="582" y="661"/>
                  </a:lnTo>
                  <a:cubicBezTo>
                    <a:pt x="589" y="682"/>
                    <a:pt x="580" y="688"/>
                    <a:pt x="562" y="675"/>
                  </a:cubicBezTo>
                  <a:lnTo>
                    <a:pt x="394" y="527"/>
                  </a:lnTo>
                  <a:cubicBezTo>
                    <a:pt x="376" y="514"/>
                    <a:pt x="347" y="514"/>
                    <a:pt x="329" y="527"/>
                  </a:cubicBezTo>
                  <a:lnTo>
                    <a:pt x="161" y="675"/>
                  </a:lnTo>
                  <a:cubicBezTo>
                    <a:pt x="143" y="688"/>
                    <a:pt x="134" y="682"/>
                    <a:pt x="141" y="661"/>
                  </a:cubicBezTo>
                  <a:lnTo>
                    <a:pt x="219" y="450"/>
                  </a:lnTo>
                  <a:cubicBezTo>
                    <a:pt x="226" y="429"/>
                    <a:pt x="217" y="401"/>
                    <a:pt x="199" y="388"/>
                  </a:cubicBezTo>
                  <a:lnTo>
                    <a:pt x="17" y="280"/>
                  </a:lnTo>
                  <a:cubicBezTo>
                    <a:pt x="0" y="267"/>
                    <a:pt x="3" y="256"/>
                    <a:pt x="25" y="256"/>
                  </a:cubicBezTo>
                  <a:lnTo>
                    <a:pt x="246" y="270"/>
                  </a:lnTo>
                  <a:cubicBezTo>
                    <a:pt x="268" y="270"/>
                    <a:pt x="291" y="253"/>
                    <a:pt x="298" y="232"/>
                  </a:cubicBezTo>
                  <a:lnTo>
                    <a:pt x="349" y="21"/>
                  </a:lnTo>
                  <a:cubicBezTo>
                    <a:pt x="356" y="0"/>
                    <a:pt x="367" y="0"/>
                    <a:pt x="374" y="21"/>
                  </a:cubicBezTo>
                  <a:close/>
                </a:path>
              </a:pathLst>
            </a:custGeom>
            <a:grpFill/>
            <a:ln>
              <a:solidFill>
                <a:srgbClr val="C00000"/>
              </a:solidFill>
            </a:ln>
          </p:spPr>
          <p:txBody>
            <a:bodyPr/>
            <a:lstStyle/>
            <a:p>
              <a:pPr defTabSz="914400">
                <a:defRPr/>
              </a:pPr>
              <a:endParaRPr lang="zh-CN" altLang="en-US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72" name="PA-dark-star-shape_15445">
              <a:extLst>
                <a:ext uri="{FF2B5EF4-FFF2-40B4-BE49-F238E27FC236}">
                  <a16:creationId xmlns:a16="http://schemas.microsoft.com/office/drawing/2014/main" id="{1D921CFA-CEC2-42AF-95A1-8D36A88084AF}"/>
                </a:ext>
              </a:extLst>
            </p:cNvPr>
            <p:cNvSpPr>
              <a:spLocks noChangeAspect="1"/>
            </p:cNvSpPr>
            <p:nvPr>
              <p:custDataLst>
                <p:tags r:id="rId14"/>
              </p:custDataLst>
            </p:nvPr>
          </p:nvSpPr>
          <p:spPr bwMode="auto">
            <a:xfrm>
              <a:off x="5037912" y="1993883"/>
              <a:ext cx="120690" cy="114687"/>
            </a:xfrm>
            <a:custGeom>
              <a:avLst/>
              <a:gdLst>
                <a:gd name="T0" fmla="*/ 374 w 723"/>
                <a:gd name="T1" fmla="*/ 21 h 688"/>
                <a:gd name="T2" fmla="*/ 425 w 723"/>
                <a:gd name="T3" fmla="*/ 232 h 688"/>
                <a:gd name="T4" fmla="*/ 477 w 723"/>
                <a:gd name="T5" fmla="*/ 270 h 688"/>
                <a:gd name="T6" fmla="*/ 698 w 723"/>
                <a:gd name="T7" fmla="*/ 256 h 688"/>
                <a:gd name="T8" fmla="*/ 706 w 723"/>
                <a:gd name="T9" fmla="*/ 280 h 688"/>
                <a:gd name="T10" fmla="*/ 524 w 723"/>
                <a:gd name="T11" fmla="*/ 388 h 688"/>
                <a:gd name="T12" fmla="*/ 504 w 723"/>
                <a:gd name="T13" fmla="*/ 450 h 688"/>
                <a:gd name="T14" fmla="*/ 582 w 723"/>
                <a:gd name="T15" fmla="*/ 661 h 688"/>
                <a:gd name="T16" fmla="*/ 562 w 723"/>
                <a:gd name="T17" fmla="*/ 675 h 688"/>
                <a:gd name="T18" fmla="*/ 394 w 723"/>
                <a:gd name="T19" fmla="*/ 527 h 688"/>
                <a:gd name="T20" fmla="*/ 329 w 723"/>
                <a:gd name="T21" fmla="*/ 527 h 688"/>
                <a:gd name="T22" fmla="*/ 161 w 723"/>
                <a:gd name="T23" fmla="*/ 675 h 688"/>
                <a:gd name="T24" fmla="*/ 141 w 723"/>
                <a:gd name="T25" fmla="*/ 661 h 688"/>
                <a:gd name="T26" fmla="*/ 219 w 723"/>
                <a:gd name="T27" fmla="*/ 450 h 688"/>
                <a:gd name="T28" fmla="*/ 199 w 723"/>
                <a:gd name="T29" fmla="*/ 388 h 688"/>
                <a:gd name="T30" fmla="*/ 17 w 723"/>
                <a:gd name="T31" fmla="*/ 280 h 688"/>
                <a:gd name="T32" fmla="*/ 25 w 723"/>
                <a:gd name="T33" fmla="*/ 256 h 688"/>
                <a:gd name="T34" fmla="*/ 246 w 723"/>
                <a:gd name="T35" fmla="*/ 270 h 688"/>
                <a:gd name="T36" fmla="*/ 298 w 723"/>
                <a:gd name="T37" fmla="*/ 232 h 688"/>
                <a:gd name="T38" fmla="*/ 349 w 723"/>
                <a:gd name="T39" fmla="*/ 21 h 688"/>
                <a:gd name="T40" fmla="*/ 374 w 723"/>
                <a:gd name="T41" fmla="*/ 21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23" h="688">
                  <a:moveTo>
                    <a:pt x="374" y="21"/>
                  </a:moveTo>
                  <a:lnTo>
                    <a:pt x="425" y="232"/>
                  </a:lnTo>
                  <a:cubicBezTo>
                    <a:pt x="431" y="253"/>
                    <a:pt x="455" y="270"/>
                    <a:pt x="477" y="270"/>
                  </a:cubicBezTo>
                  <a:lnTo>
                    <a:pt x="698" y="256"/>
                  </a:lnTo>
                  <a:cubicBezTo>
                    <a:pt x="720" y="256"/>
                    <a:pt x="723" y="267"/>
                    <a:pt x="706" y="280"/>
                  </a:cubicBezTo>
                  <a:lnTo>
                    <a:pt x="524" y="388"/>
                  </a:lnTo>
                  <a:cubicBezTo>
                    <a:pt x="506" y="401"/>
                    <a:pt x="497" y="429"/>
                    <a:pt x="504" y="450"/>
                  </a:cubicBezTo>
                  <a:lnTo>
                    <a:pt x="582" y="661"/>
                  </a:lnTo>
                  <a:cubicBezTo>
                    <a:pt x="589" y="682"/>
                    <a:pt x="580" y="688"/>
                    <a:pt x="562" y="675"/>
                  </a:cubicBezTo>
                  <a:lnTo>
                    <a:pt x="394" y="527"/>
                  </a:lnTo>
                  <a:cubicBezTo>
                    <a:pt x="376" y="514"/>
                    <a:pt x="347" y="514"/>
                    <a:pt x="329" y="527"/>
                  </a:cubicBezTo>
                  <a:lnTo>
                    <a:pt x="161" y="675"/>
                  </a:lnTo>
                  <a:cubicBezTo>
                    <a:pt x="143" y="688"/>
                    <a:pt x="134" y="682"/>
                    <a:pt x="141" y="661"/>
                  </a:cubicBezTo>
                  <a:lnTo>
                    <a:pt x="219" y="450"/>
                  </a:lnTo>
                  <a:cubicBezTo>
                    <a:pt x="226" y="429"/>
                    <a:pt x="217" y="401"/>
                    <a:pt x="199" y="388"/>
                  </a:cubicBezTo>
                  <a:lnTo>
                    <a:pt x="17" y="280"/>
                  </a:lnTo>
                  <a:cubicBezTo>
                    <a:pt x="0" y="267"/>
                    <a:pt x="3" y="256"/>
                    <a:pt x="25" y="256"/>
                  </a:cubicBezTo>
                  <a:lnTo>
                    <a:pt x="246" y="270"/>
                  </a:lnTo>
                  <a:cubicBezTo>
                    <a:pt x="268" y="270"/>
                    <a:pt x="291" y="253"/>
                    <a:pt x="298" y="232"/>
                  </a:cubicBezTo>
                  <a:lnTo>
                    <a:pt x="349" y="21"/>
                  </a:lnTo>
                  <a:cubicBezTo>
                    <a:pt x="356" y="0"/>
                    <a:pt x="367" y="0"/>
                    <a:pt x="374" y="21"/>
                  </a:cubicBezTo>
                  <a:close/>
                </a:path>
              </a:pathLst>
            </a:custGeom>
            <a:grpFill/>
            <a:ln>
              <a:solidFill>
                <a:srgbClr val="C00000"/>
              </a:solidFill>
            </a:ln>
          </p:spPr>
          <p:txBody>
            <a:bodyPr/>
            <a:lstStyle/>
            <a:p>
              <a:pPr defTabSz="914400">
                <a:defRPr/>
              </a:pPr>
              <a:endParaRPr lang="zh-CN" altLang="en-US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51" name="PA-1022191">
            <a:extLst>
              <a:ext uri="{FF2B5EF4-FFF2-40B4-BE49-F238E27FC236}">
                <a16:creationId xmlns:a16="http://schemas.microsoft.com/office/drawing/2014/main" id="{B8B14CCA-1579-45F3-9984-068BB4BAB0E9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7229298" y="1423972"/>
            <a:ext cx="487606" cy="584981"/>
            <a:chOff x="5636" y="2402"/>
            <a:chExt cx="666" cy="799"/>
          </a:xfrm>
        </p:grpSpPr>
        <p:sp>
          <p:nvSpPr>
            <p:cNvPr id="53" name="PA-AutoShape 3">
              <a:extLst>
                <a:ext uri="{FF2B5EF4-FFF2-40B4-BE49-F238E27FC236}">
                  <a16:creationId xmlns:a16="http://schemas.microsoft.com/office/drawing/2014/main" id="{28204198-D0ED-4DC1-B348-4C12A842A051}"/>
                </a:ext>
              </a:extLst>
            </p:cNvPr>
            <p:cNvSpPr>
              <a:spLocks noChangeAspect="1" noChangeArrowheads="1" noTextEdit="1"/>
            </p:cNvSpPr>
            <p:nvPr>
              <p:custDataLst>
                <p:tags r:id="rId7"/>
              </p:custDataLst>
            </p:nvPr>
          </p:nvSpPr>
          <p:spPr bwMode="auto">
            <a:xfrm>
              <a:off x="5636" y="2402"/>
              <a:ext cx="666" cy="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54" name="PA-任意多边形 5">
              <a:extLst>
                <a:ext uri="{FF2B5EF4-FFF2-40B4-BE49-F238E27FC236}">
                  <a16:creationId xmlns:a16="http://schemas.microsoft.com/office/drawing/2014/main" id="{E8794A50-6578-479E-90B1-B76A5391DFF6}"/>
                </a:ext>
              </a:extLst>
            </p:cNvPr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5805" y="2401"/>
              <a:ext cx="331" cy="386"/>
            </a:xfrm>
            <a:custGeom>
              <a:avLst/>
              <a:gdLst>
                <a:gd name="T0" fmla="*/ 26 w 243"/>
                <a:gd name="T1" fmla="*/ 184 h 284"/>
                <a:gd name="T2" fmla="*/ 123 w 243"/>
                <a:gd name="T3" fmla="*/ 284 h 284"/>
                <a:gd name="T4" fmla="*/ 219 w 243"/>
                <a:gd name="T5" fmla="*/ 183 h 284"/>
                <a:gd name="T6" fmla="*/ 241 w 243"/>
                <a:gd name="T7" fmla="*/ 137 h 284"/>
                <a:gd name="T8" fmla="*/ 226 w 243"/>
                <a:gd name="T9" fmla="*/ 117 h 284"/>
                <a:gd name="T10" fmla="*/ 123 w 243"/>
                <a:gd name="T11" fmla="*/ 0 h 284"/>
                <a:gd name="T12" fmla="*/ 19 w 243"/>
                <a:gd name="T13" fmla="*/ 116 h 284"/>
                <a:gd name="T14" fmla="*/ 2 w 243"/>
                <a:gd name="T15" fmla="*/ 137 h 284"/>
                <a:gd name="T16" fmla="*/ 26 w 243"/>
                <a:gd name="T17" fmla="*/ 1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3" h="284">
                  <a:moveTo>
                    <a:pt x="26" y="184"/>
                  </a:moveTo>
                  <a:cubicBezTo>
                    <a:pt x="40" y="236"/>
                    <a:pt x="71" y="284"/>
                    <a:pt x="123" y="284"/>
                  </a:cubicBezTo>
                  <a:cubicBezTo>
                    <a:pt x="174" y="284"/>
                    <a:pt x="206" y="236"/>
                    <a:pt x="219" y="183"/>
                  </a:cubicBezTo>
                  <a:cubicBezTo>
                    <a:pt x="234" y="176"/>
                    <a:pt x="243" y="154"/>
                    <a:pt x="241" y="137"/>
                  </a:cubicBezTo>
                  <a:cubicBezTo>
                    <a:pt x="239" y="126"/>
                    <a:pt x="234" y="120"/>
                    <a:pt x="226" y="117"/>
                  </a:cubicBezTo>
                  <a:cubicBezTo>
                    <a:pt x="223" y="52"/>
                    <a:pt x="183" y="0"/>
                    <a:pt x="123" y="0"/>
                  </a:cubicBezTo>
                  <a:cubicBezTo>
                    <a:pt x="63" y="0"/>
                    <a:pt x="23" y="51"/>
                    <a:pt x="19" y="116"/>
                  </a:cubicBezTo>
                  <a:cubicBezTo>
                    <a:pt x="10" y="119"/>
                    <a:pt x="3" y="125"/>
                    <a:pt x="2" y="137"/>
                  </a:cubicBezTo>
                  <a:cubicBezTo>
                    <a:pt x="0" y="155"/>
                    <a:pt x="10" y="179"/>
                    <a:pt x="26" y="184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55" name="PA-任意多边形 6">
              <a:extLst>
                <a:ext uri="{FF2B5EF4-FFF2-40B4-BE49-F238E27FC236}">
                  <a16:creationId xmlns:a16="http://schemas.microsoft.com/office/drawing/2014/main" id="{BF58B003-BCA9-4BB4-9344-7C2CB285C580}"/>
                </a:ext>
              </a:extLst>
            </p:cNvPr>
            <p:cNvSpPr>
              <a:spLocks noEditPoints="1"/>
            </p:cNvSpPr>
            <p:nvPr>
              <p:custDataLst>
                <p:tags r:id="rId9"/>
              </p:custDataLst>
            </p:nvPr>
          </p:nvSpPr>
          <p:spPr bwMode="auto">
            <a:xfrm>
              <a:off x="5637" y="2777"/>
              <a:ext cx="665" cy="423"/>
            </a:xfrm>
            <a:custGeom>
              <a:avLst/>
              <a:gdLst>
                <a:gd name="T0" fmla="*/ 487 w 488"/>
                <a:gd name="T1" fmla="*/ 190 h 311"/>
                <a:gd name="T2" fmla="*/ 487 w 488"/>
                <a:gd name="T3" fmla="*/ 176 h 311"/>
                <a:gd name="T4" fmla="*/ 469 w 488"/>
                <a:gd name="T5" fmla="*/ 99 h 311"/>
                <a:gd name="T6" fmla="*/ 445 w 488"/>
                <a:gd name="T7" fmla="*/ 66 h 311"/>
                <a:gd name="T8" fmla="*/ 340 w 488"/>
                <a:gd name="T9" fmla="*/ 22 h 311"/>
                <a:gd name="T10" fmla="*/ 311 w 488"/>
                <a:gd name="T11" fmla="*/ 0 h 311"/>
                <a:gd name="T12" fmla="*/ 307 w 488"/>
                <a:gd name="T13" fmla="*/ 4 h 311"/>
                <a:gd name="T14" fmla="*/ 250 w 488"/>
                <a:gd name="T15" fmla="*/ 60 h 311"/>
                <a:gd name="T16" fmla="*/ 192 w 488"/>
                <a:gd name="T17" fmla="*/ 24 h 311"/>
                <a:gd name="T18" fmla="*/ 182 w 488"/>
                <a:gd name="T19" fmla="*/ 6 h 311"/>
                <a:gd name="T20" fmla="*/ 181 w 488"/>
                <a:gd name="T21" fmla="*/ 4 h 311"/>
                <a:gd name="T22" fmla="*/ 177 w 488"/>
                <a:gd name="T23" fmla="*/ 0 h 311"/>
                <a:gd name="T24" fmla="*/ 149 w 488"/>
                <a:gd name="T25" fmla="*/ 22 h 311"/>
                <a:gd name="T26" fmla="*/ 44 w 488"/>
                <a:gd name="T27" fmla="*/ 66 h 311"/>
                <a:gd name="T28" fmla="*/ 20 w 488"/>
                <a:gd name="T29" fmla="*/ 99 h 311"/>
                <a:gd name="T30" fmla="*/ 1 w 488"/>
                <a:gd name="T31" fmla="*/ 181 h 311"/>
                <a:gd name="T32" fmla="*/ 5 w 488"/>
                <a:gd name="T33" fmla="*/ 295 h 311"/>
                <a:gd name="T34" fmla="*/ 243 w 488"/>
                <a:gd name="T35" fmla="*/ 311 h 311"/>
                <a:gd name="T36" fmla="*/ 245 w 488"/>
                <a:gd name="T37" fmla="*/ 311 h 311"/>
                <a:gd name="T38" fmla="*/ 484 w 488"/>
                <a:gd name="T39" fmla="*/ 295 h 311"/>
                <a:gd name="T40" fmla="*/ 488 w 488"/>
                <a:gd name="T41" fmla="*/ 218 h 311"/>
                <a:gd name="T42" fmla="*/ 185 w 488"/>
                <a:gd name="T43" fmla="*/ 35 h 311"/>
                <a:gd name="T44" fmla="*/ 194 w 488"/>
                <a:gd name="T45" fmla="*/ 112 h 311"/>
                <a:gd name="T46" fmla="*/ 176 w 488"/>
                <a:gd name="T47" fmla="*/ 20 h 311"/>
                <a:gd name="T48" fmla="*/ 106 w 488"/>
                <a:gd name="T49" fmla="*/ 292 h 311"/>
                <a:gd name="T50" fmla="*/ 103 w 488"/>
                <a:gd name="T51" fmla="*/ 161 h 311"/>
                <a:gd name="T52" fmla="*/ 95 w 488"/>
                <a:gd name="T53" fmla="*/ 290 h 311"/>
                <a:gd name="T54" fmla="*/ 19 w 488"/>
                <a:gd name="T55" fmla="*/ 217 h 311"/>
                <a:gd name="T56" fmla="*/ 19 w 488"/>
                <a:gd name="T57" fmla="*/ 181 h 311"/>
                <a:gd name="T58" fmla="*/ 36 w 488"/>
                <a:gd name="T59" fmla="*/ 105 h 311"/>
                <a:gd name="T60" fmla="*/ 144 w 488"/>
                <a:gd name="T61" fmla="*/ 45 h 311"/>
                <a:gd name="T62" fmla="*/ 193 w 488"/>
                <a:gd name="T63" fmla="*/ 133 h 311"/>
                <a:gd name="T64" fmla="*/ 230 w 488"/>
                <a:gd name="T65" fmla="*/ 114 h 311"/>
                <a:gd name="T66" fmla="*/ 303 w 488"/>
                <a:gd name="T67" fmla="*/ 35 h 311"/>
                <a:gd name="T68" fmla="*/ 330 w 488"/>
                <a:gd name="T69" fmla="*/ 35 h 311"/>
                <a:gd name="T70" fmla="*/ 263 w 488"/>
                <a:gd name="T71" fmla="*/ 67 h 311"/>
                <a:gd name="T72" fmla="*/ 387 w 488"/>
                <a:gd name="T73" fmla="*/ 290 h 311"/>
                <a:gd name="T74" fmla="*/ 380 w 488"/>
                <a:gd name="T75" fmla="*/ 161 h 311"/>
                <a:gd name="T76" fmla="*/ 377 w 488"/>
                <a:gd name="T77" fmla="*/ 292 h 311"/>
                <a:gd name="T78" fmla="*/ 258 w 488"/>
                <a:gd name="T79" fmla="*/ 114 h 311"/>
                <a:gd name="T80" fmla="*/ 294 w 488"/>
                <a:gd name="T81" fmla="*/ 132 h 311"/>
                <a:gd name="T82" fmla="*/ 343 w 488"/>
                <a:gd name="T83" fmla="*/ 40 h 311"/>
                <a:gd name="T84" fmla="*/ 453 w 488"/>
                <a:gd name="T85" fmla="*/ 105 h 311"/>
                <a:gd name="T86" fmla="*/ 469 w 488"/>
                <a:gd name="T87" fmla="*/ 176 h 311"/>
                <a:gd name="T88" fmla="*/ 471 w 488"/>
                <a:gd name="T89" fmla="*/ 282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88" h="311">
                  <a:moveTo>
                    <a:pt x="488" y="218"/>
                  </a:moveTo>
                  <a:cubicBezTo>
                    <a:pt x="488" y="207"/>
                    <a:pt x="487" y="198"/>
                    <a:pt x="487" y="190"/>
                  </a:cubicBezTo>
                  <a:cubicBezTo>
                    <a:pt x="487" y="187"/>
                    <a:pt x="487" y="183"/>
                    <a:pt x="487" y="181"/>
                  </a:cubicBezTo>
                  <a:cubicBezTo>
                    <a:pt x="487" y="179"/>
                    <a:pt x="487" y="177"/>
                    <a:pt x="487" y="176"/>
                  </a:cubicBezTo>
                  <a:cubicBezTo>
                    <a:pt x="487" y="176"/>
                    <a:pt x="487" y="176"/>
                    <a:pt x="487" y="176"/>
                  </a:cubicBezTo>
                  <a:cubicBezTo>
                    <a:pt x="484" y="139"/>
                    <a:pt x="477" y="115"/>
                    <a:pt x="469" y="99"/>
                  </a:cubicBezTo>
                  <a:cubicBezTo>
                    <a:pt x="461" y="82"/>
                    <a:pt x="452" y="73"/>
                    <a:pt x="446" y="67"/>
                  </a:cubicBezTo>
                  <a:cubicBezTo>
                    <a:pt x="445" y="66"/>
                    <a:pt x="445" y="66"/>
                    <a:pt x="445" y="66"/>
                  </a:cubicBezTo>
                  <a:cubicBezTo>
                    <a:pt x="412" y="48"/>
                    <a:pt x="379" y="37"/>
                    <a:pt x="340" y="22"/>
                  </a:cubicBezTo>
                  <a:cubicBezTo>
                    <a:pt x="340" y="22"/>
                    <a:pt x="340" y="22"/>
                    <a:pt x="340" y="22"/>
                  </a:cubicBezTo>
                  <a:cubicBezTo>
                    <a:pt x="317" y="2"/>
                    <a:pt x="317" y="2"/>
                    <a:pt x="317" y="2"/>
                  </a:cubicBezTo>
                  <a:cubicBezTo>
                    <a:pt x="315" y="1"/>
                    <a:pt x="313" y="0"/>
                    <a:pt x="311" y="0"/>
                  </a:cubicBezTo>
                  <a:cubicBezTo>
                    <a:pt x="310" y="1"/>
                    <a:pt x="308" y="2"/>
                    <a:pt x="307" y="4"/>
                  </a:cubicBezTo>
                  <a:cubicBezTo>
                    <a:pt x="307" y="4"/>
                    <a:pt x="307" y="4"/>
                    <a:pt x="307" y="4"/>
                  </a:cubicBezTo>
                  <a:cubicBezTo>
                    <a:pt x="307" y="4"/>
                    <a:pt x="304" y="14"/>
                    <a:pt x="296" y="25"/>
                  </a:cubicBezTo>
                  <a:cubicBezTo>
                    <a:pt x="288" y="36"/>
                    <a:pt x="267" y="54"/>
                    <a:pt x="250" y="60"/>
                  </a:cubicBezTo>
                  <a:cubicBezTo>
                    <a:pt x="239" y="60"/>
                    <a:pt x="239" y="60"/>
                    <a:pt x="239" y="60"/>
                  </a:cubicBezTo>
                  <a:cubicBezTo>
                    <a:pt x="218" y="50"/>
                    <a:pt x="200" y="36"/>
                    <a:pt x="192" y="24"/>
                  </a:cubicBezTo>
                  <a:cubicBezTo>
                    <a:pt x="188" y="19"/>
                    <a:pt x="185" y="14"/>
                    <a:pt x="183" y="10"/>
                  </a:cubicBezTo>
                  <a:cubicBezTo>
                    <a:pt x="182" y="8"/>
                    <a:pt x="182" y="6"/>
                    <a:pt x="182" y="6"/>
                  </a:cubicBezTo>
                  <a:cubicBezTo>
                    <a:pt x="181" y="5"/>
                    <a:pt x="181" y="5"/>
                    <a:pt x="181" y="4"/>
                  </a:cubicBezTo>
                  <a:cubicBezTo>
                    <a:pt x="181" y="4"/>
                    <a:pt x="181" y="4"/>
                    <a:pt x="181" y="4"/>
                  </a:cubicBezTo>
                  <a:cubicBezTo>
                    <a:pt x="181" y="4"/>
                    <a:pt x="181" y="4"/>
                    <a:pt x="181" y="4"/>
                  </a:cubicBezTo>
                  <a:cubicBezTo>
                    <a:pt x="180" y="2"/>
                    <a:pt x="179" y="1"/>
                    <a:pt x="177" y="0"/>
                  </a:cubicBezTo>
                  <a:cubicBezTo>
                    <a:pt x="175" y="0"/>
                    <a:pt x="173" y="1"/>
                    <a:pt x="172" y="2"/>
                  </a:cubicBezTo>
                  <a:cubicBezTo>
                    <a:pt x="149" y="22"/>
                    <a:pt x="149" y="22"/>
                    <a:pt x="149" y="22"/>
                  </a:cubicBezTo>
                  <a:cubicBezTo>
                    <a:pt x="148" y="22"/>
                    <a:pt x="148" y="22"/>
                    <a:pt x="148" y="22"/>
                  </a:cubicBezTo>
                  <a:cubicBezTo>
                    <a:pt x="109" y="37"/>
                    <a:pt x="77" y="48"/>
                    <a:pt x="44" y="66"/>
                  </a:cubicBezTo>
                  <a:cubicBezTo>
                    <a:pt x="42" y="67"/>
                    <a:pt x="42" y="67"/>
                    <a:pt x="42" y="67"/>
                  </a:cubicBezTo>
                  <a:cubicBezTo>
                    <a:pt x="37" y="73"/>
                    <a:pt x="28" y="82"/>
                    <a:pt x="20" y="99"/>
                  </a:cubicBezTo>
                  <a:cubicBezTo>
                    <a:pt x="12" y="115"/>
                    <a:pt x="5" y="139"/>
                    <a:pt x="2" y="176"/>
                  </a:cubicBezTo>
                  <a:cubicBezTo>
                    <a:pt x="1" y="177"/>
                    <a:pt x="1" y="179"/>
                    <a:pt x="1" y="181"/>
                  </a:cubicBezTo>
                  <a:cubicBezTo>
                    <a:pt x="1" y="198"/>
                    <a:pt x="0" y="250"/>
                    <a:pt x="0" y="290"/>
                  </a:cubicBezTo>
                  <a:cubicBezTo>
                    <a:pt x="0" y="293"/>
                    <a:pt x="2" y="295"/>
                    <a:pt x="5" y="295"/>
                  </a:cubicBezTo>
                  <a:cubicBezTo>
                    <a:pt x="33" y="299"/>
                    <a:pt x="95" y="306"/>
                    <a:pt x="96" y="306"/>
                  </a:cubicBezTo>
                  <a:cubicBezTo>
                    <a:pt x="139" y="309"/>
                    <a:pt x="197" y="311"/>
                    <a:pt x="243" y="311"/>
                  </a:cubicBezTo>
                  <a:cubicBezTo>
                    <a:pt x="244" y="311"/>
                    <a:pt x="244" y="311"/>
                    <a:pt x="244" y="311"/>
                  </a:cubicBezTo>
                  <a:cubicBezTo>
                    <a:pt x="244" y="311"/>
                    <a:pt x="245" y="311"/>
                    <a:pt x="245" y="311"/>
                  </a:cubicBezTo>
                  <a:cubicBezTo>
                    <a:pt x="291" y="311"/>
                    <a:pt x="344" y="309"/>
                    <a:pt x="387" y="306"/>
                  </a:cubicBezTo>
                  <a:cubicBezTo>
                    <a:pt x="388" y="306"/>
                    <a:pt x="456" y="299"/>
                    <a:pt x="484" y="295"/>
                  </a:cubicBezTo>
                  <a:cubicBezTo>
                    <a:pt x="486" y="295"/>
                    <a:pt x="488" y="293"/>
                    <a:pt x="488" y="290"/>
                  </a:cubicBezTo>
                  <a:cubicBezTo>
                    <a:pt x="488" y="267"/>
                    <a:pt x="488" y="240"/>
                    <a:pt x="488" y="218"/>
                  </a:cubicBezTo>
                  <a:close/>
                  <a:moveTo>
                    <a:pt x="176" y="20"/>
                  </a:moveTo>
                  <a:cubicBezTo>
                    <a:pt x="178" y="24"/>
                    <a:pt x="181" y="29"/>
                    <a:pt x="185" y="35"/>
                  </a:cubicBezTo>
                  <a:cubicBezTo>
                    <a:pt x="193" y="45"/>
                    <a:pt x="206" y="58"/>
                    <a:pt x="225" y="67"/>
                  </a:cubicBezTo>
                  <a:cubicBezTo>
                    <a:pt x="220" y="72"/>
                    <a:pt x="195" y="111"/>
                    <a:pt x="194" y="112"/>
                  </a:cubicBezTo>
                  <a:cubicBezTo>
                    <a:pt x="167" y="77"/>
                    <a:pt x="159" y="41"/>
                    <a:pt x="158" y="35"/>
                  </a:cubicBezTo>
                  <a:lnTo>
                    <a:pt x="176" y="20"/>
                  </a:lnTo>
                  <a:close/>
                  <a:moveTo>
                    <a:pt x="201" y="295"/>
                  </a:moveTo>
                  <a:cubicBezTo>
                    <a:pt x="170" y="295"/>
                    <a:pt x="134" y="294"/>
                    <a:pt x="106" y="292"/>
                  </a:cubicBezTo>
                  <a:cubicBezTo>
                    <a:pt x="106" y="165"/>
                    <a:pt x="106" y="165"/>
                    <a:pt x="106" y="165"/>
                  </a:cubicBezTo>
                  <a:cubicBezTo>
                    <a:pt x="106" y="163"/>
                    <a:pt x="105" y="162"/>
                    <a:pt x="103" y="161"/>
                  </a:cubicBezTo>
                  <a:cubicBezTo>
                    <a:pt x="101" y="160"/>
                    <a:pt x="99" y="160"/>
                    <a:pt x="98" y="161"/>
                  </a:cubicBezTo>
                  <a:cubicBezTo>
                    <a:pt x="96" y="163"/>
                    <a:pt x="95" y="258"/>
                    <a:pt x="95" y="290"/>
                  </a:cubicBezTo>
                  <a:cubicBezTo>
                    <a:pt x="68" y="288"/>
                    <a:pt x="42" y="285"/>
                    <a:pt x="18" y="282"/>
                  </a:cubicBezTo>
                  <a:cubicBezTo>
                    <a:pt x="18" y="260"/>
                    <a:pt x="18" y="236"/>
                    <a:pt x="19" y="217"/>
                  </a:cubicBezTo>
                  <a:cubicBezTo>
                    <a:pt x="19" y="206"/>
                    <a:pt x="19" y="197"/>
                    <a:pt x="19" y="189"/>
                  </a:cubicBezTo>
                  <a:cubicBezTo>
                    <a:pt x="19" y="186"/>
                    <a:pt x="19" y="183"/>
                    <a:pt x="19" y="181"/>
                  </a:cubicBezTo>
                  <a:cubicBezTo>
                    <a:pt x="19" y="178"/>
                    <a:pt x="19" y="177"/>
                    <a:pt x="19" y="176"/>
                  </a:cubicBezTo>
                  <a:cubicBezTo>
                    <a:pt x="22" y="142"/>
                    <a:pt x="29" y="120"/>
                    <a:pt x="36" y="105"/>
                  </a:cubicBezTo>
                  <a:cubicBezTo>
                    <a:pt x="43" y="91"/>
                    <a:pt x="50" y="84"/>
                    <a:pt x="55" y="78"/>
                  </a:cubicBezTo>
                  <a:cubicBezTo>
                    <a:pt x="84" y="62"/>
                    <a:pt x="109" y="58"/>
                    <a:pt x="144" y="45"/>
                  </a:cubicBezTo>
                  <a:cubicBezTo>
                    <a:pt x="146" y="56"/>
                    <a:pt x="158" y="94"/>
                    <a:pt x="187" y="130"/>
                  </a:cubicBezTo>
                  <a:cubicBezTo>
                    <a:pt x="189" y="132"/>
                    <a:pt x="191" y="133"/>
                    <a:pt x="193" y="133"/>
                  </a:cubicBezTo>
                  <a:cubicBezTo>
                    <a:pt x="195" y="133"/>
                    <a:pt x="212" y="100"/>
                    <a:pt x="216" y="97"/>
                  </a:cubicBezTo>
                  <a:cubicBezTo>
                    <a:pt x="230" y="114"/>
                    <a:pt x="230" y="114"/>
                    <a:pt x="230" y="114"/>
                  </a:cubicBezTo>
                  <a:lnTo>
                    <a:pt x="201" y="295"/>
                  </a:lnTo>
                  <a:close/>
                  <a:moveTo>
                    <a:pt x="303" y="35"/>
                  </a:moveTo>
                  <a:cubicBezTo>
                    <a:pt x="307" y="29"/>
                    <a:pt x="310" y="24"/>
                    <a:pt x="312" y="20"/>
                  </a:cubicBezTo>
                  <a:cubicBezTo>
                    <a:pt x="330" y="35"/>
                    <a:pt x="330" y="35"/>
                    <a:pt x="330" y="35"/>
                  </a:cubicBezTo>
                  <a:cubicBezTo>
                    <a:pt x="330" y="41"/>
                    <a:pt x="321" y="77"/>
                    <a:pt x="294" y="112"/>
                  </a:cubicBezTo>
                  <a:cubicBezTo>
                    <a:pt x="293" y="111"/>
                    <a:pt x="267" y="70"/>
                    <a:pt x="263" y="67"/>
                  </a:cubicBezTo>
                  <a:cubicBezTo>
                    <a:pt x="283" y="58"/>
                    <a:pt x="295" y="45"/>
                    <a:pt x="303" y="35"/>
                  </a:cubicBezTo>
                  <a:close/>
                  <a:moveTo>
                    <a:pt x="387" y="290"/>
                  </a:moveTo>
                  <a:cubicBezTo>
                    <a:pt x="387" y="290"/>
                    <a:pt x="387" y="163"/>
                    <a:pt x="385" y="161"/>
                  </a:cubicBezTo>
                  <a:cubicBezTo>
                    <a:pt x="384" y="160"/>
                    <a:pt x="382" y="160"/>
                    <a:pt x="380" y="161"/>
                  </a:cubicBezTo>
                  <a:cubicBezTo>
                    <a:pt x="378" y="162"/>
                    <a:pt x="377" y="163"/>
                    <a:pt x="377" y="165"/>
                  </a:cubicBezTo>
                  <a:cubicBezTo>
                    <a:pt x="377" y="165"/>
                    <a:pt x="376" y="259"/>
                    <a:pt x="377" y="292"/>
                  </a:cubicBezTo>
                  <a:cubicBezTo>
                    <a:pt x="349" y="294"/>
                    <a:pt x="318" y="295"/>
                    <a:pt x="287" y="295"/>
                  </a:cubicBezTo>
                  <a:cubicBezTo>
                    <a:pt x="282" y="262"/>
                    <a:pt x="259" y="114"/>
                    <a:pt x="258" y="114"/>
                  </a:cubicBezTo>
                  <a:cubicBezTo>
                    <a:pt x="258" y="114"/>
                    <a:pt x="271" y="99"/>
                    <a:pt x="271" y="99"/>
                  </a:cubicBezTo>
                  <a:cubicBezTo>
                    <a:pt x="275" y="103"/>
                    <a:pt x="292" y="132"/>
                    <a:pt x="294" y="132"/>
                  </a:cubicBezTo>
                  <a:cubicBezTo>
                    <a:pt x="296" y="132"/>
                    <a:pt x="298" y="131"/>
                    <a:pt x="299" y="130"/>
                  </a:cubicBezTo>
                  <a:cubicBezTo>
                    <a:pt x="328" y="94"/>
                    <a:pt x="342" y="52"/>
                    <a:pt x="343" y="40"/>
                  </a:cubicBezTo>
                  <a:cubicBezTo>
                    <a:pt x="379" y="53"/>
                    <a:pt x="404" y="62"/>
                    <a:pt x="433" y="78"/>
                  </a:cubicBezTo>
                  <a:cubicBezTo>
                    <a:pt x="439" y="84"/>
                    <a:pt x="446" y="91"/>
                    <a:pt x="453" y="105"/>
                  </a:cubicBezTo>
                  <a:cubicBezTo>
                    <a:pt x="460" y="120"/>
                    <a:pt x="466" y="142"/>
                    <a:pt x="469" y="176"/>
                  </a:cubicBezTo>
                  <a:cubicBezTo>
                    <a:pt x="469" y="176"/>
                    <a:pt x="469" y="176"/>
                    <a:pt x="469" y="176"/>
                  </a:cubicBezTo>
                  <a:cubicBezTo>
                    <a:pt x="469" y="177"/>
                    <a:pt x="469" y="178"/>
                    <a:pt x="469" y="181"/>
                  </a:cubicBezTo>
                  <a:cubicBezTo>
                    <a:pt x="470" y="196"/>
                    <a:pt x="470" y="243"/>
                    <a:pt x="471" y="282"/>
                  </a:cubicBezTo>
                  <a:cubicBezTo>
                    <a:pt x="447" y="285"/>
                    <a:pt x="414" y="288"/>
                    <a:pt x="387" y="29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</p:grpSp>
      <p:grpSp>
        <p:nvGrpSpPr>
          <p:cNvPr id="56" name="组合 55">
            <a:extLst>
              <a:ext uri="{FF2B5EF4-FFF2-40B4-BE49-F238E27FC236}">
                <a16:creationId xmlns:a16="http://schemas.microsoft.com/office/drawing/2014/main" id="{E01B6C64-05DE-438A-A038-1E8B071FB7F3}"/>
              </a:ext>
            </a:extLst>
          </p:cNvPr>
          <p:cNvGrpSpPr/>
          <p:nvPr/>
        </p:nvGrpSpPr>
        <p:grpSpPr>
          <a:xfrm>
            <a:off x="1009433" y="1423972"/>
            <a:ext cx="6208892" cy="641506"/>
            <a:chOff x="912341" y="1812811"/>
            <a:chExt cx="4452132" cy="570205"/>
          </a:xfrm>
        </p:grpSpPr>
        <p:grpSp>
          <p:nvGrpSpPr>
            <p:cNvPr id="57" name="PA-1022188">
              <a:extLst>
                <a:ext uri="{FF2B5EF4-FFF2-40B4-BE49-F238E27FC236}">
                  <a16:creationId xmlns:a16="http://schemas.microsoft.com/office/drawing/2014/main" id="{37C5969A-137B-4A00-9331-B950D6CD7A46}"/>
                </a:ext>
              </a:extLst>
            </p:cNvPr>
            <p:cNvGrpSpPr/>
            <p:nvPr>
              <p:custDataLst>
                <p:tags r:id="rId2"/>
              </p:custDataLst>
            </p:nvPr>
          </p:nvGrpSpPr>
          <p:grpSpPr>
            <a:xfrm>
              <a:off x="912341" y="1812811"/>
              <a:ext cx="4452132" cy="570205"/>
              <a:chOff x="760768" y="1968049"/>
              <a:chExt cx="6806853" cy="628634"/>
            </a:xfrm>
          </p:grpSpPr>
          <p:sp>
            <p:nvSpPr>
              <p:cNvPr id="59" name="PA-平行四边形 5">
                <a:extLst>
                  <a:ext uri="{FF2B5EF4-FFF2-40B4-BE49-F238E27FC236}">
                    <a16:creationId xmlns:a16="http://schemas.microsoft.com/office/drawing/2014/main" id="{B62E8EED-CFDB-428A-9F3E-F1032241CDAB}"/>
                  </a:ext>
                </a:extLst>
              </p:cNvPr>
              <p:cNvSpPr/>
              <p:nvPr>
                <p:custDataLst>
                  <p:tags r:id="rId4"/>
                </p:custDataLst>
              </p:nvPr>
            </p:nvSpPr>
            <p:spPr>
              <a:xfrm>
                <a:off x="760768" y="2133600"/>
                <a:ext cx="952500" cy="419100"/>
              </a:xfrm>
              <a:prstGeom prst="parallelogram">
                <a:avLst/>
              </a:prstGeom>
              <a:solidFill>
                <a:srgbClr val="B0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方正粗黑宋简体" panose="020F0502020204030204"/>
                  <a:ea typeface="方正粗黑宋简体"/>
                  <a:cs typeface="+mn-ea"/>
                  <a:sym typeface="+mn-lt"/>
                </a:endParaRPr>
              </a:p>
            </p:txBody>
          </p:sp>
          <p:sp>
            <p:nvSpPr>
              <p:cNvPr id="60" name="PA-平行四边形 6">
                <a:extLst>
                  <a:ext uri="{FF2B5EF4-FFF2-40B4-BE49-F238E27FC236}">
                    <a16:creationId xmlns:a16="http://schemas.microsoft.com/office/drawing/2014/main" id="{8F659BAC-BD7A-4EC9-B7D7-EAD1E92E8542}"/>
                  </a:ext>
                </a:extLst>
              </p:cNvPr>
              <p:cNvSpPr/>
              <p:nvPr>
                <p:custDataLst>
                  <p:tags r:id="rId5"/>
                </p:custDataLst>
              </p:nvPr>
            </p:nvSpPr>
            <p:spPr>
              <a:xfrm>
                <a:off x="6357732" y="2177583"/>
                <a:ext cx="1209889" cy="419100"/>
              </a:xfrm>
              <a:prstGeom prst="parallelogram">
                <a:avLst/>
              </a:prstGeom>
              <a:solidFill>
                <a:srgbClr val="B0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方正粗黑宋简体" panose="020F0502020204030204"/>
                  <a:ea typeface="方正粗黑宋简体"/>
                  <a:cs typeface="+mn-ea"/>
                  <a:sym typeface="+mn-lt"/>
                </a:endParaRPr>
              </a:p>
            </p:txBody>
          </p:sp>
          <p:sp>
            <p:nvSpPr>
              <p:cNvPr id="63" name="PA-平行四边形 7">
                <a:extLst>
                  <a:ext uri="{FF2B5EF4-FFF2-40B4-BE49-F238E27FC236}">
                    <a16:creationId xmlns:a16="http://schemas.microsoft.com/office/drawing/2014/main" id="{A890C4ED-BC79-4F6E-8203-3555B08EFD35}"/>
                  </a:ext>
                </a:extLst>
              </p:cNvPr>
              <p:cNvSpPr/>
              <p:nvPr>
                <p:custDataLst>
                  <p:tags r:id="rId6"/>
                </p:custDataLst>
              </p:nvPr>
            </p:nvSpPr>
            <p:spPr>
              <a:xfrm>
                <a:off x="1112867" y="1968049"/>
                <a:ext cx="6155454" cy="524072"/>
              </a:xfrm>
              <a:prstGeom prst="parallelogram">
                <a:avLst/>
              </a:prstGeom>
              <a:solidFill>
                <a:srgbClr val="C0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方正粗黑宋简体" panose="020F0502020204030204"/>
                  <a:ea typeface="方正粗黑宋简体"/>
                  <a:cs typeface="+mn-ea"/>
                  <a:sym typeface="+mn-lt"/>
                </a:endParaRPr>
              </a:p>
            </p:txBody>
          </p:sp>
        </p:grpSp>
        <p:sp>
          <p:nvSpPr>
            <p:cNvPr id="58" name="PA-1022190">
              <a:extLst>
                <a:ext uri="{FF2B5EF4-FFF2-40B4-BE49-F238E27FC236}">
                  <a16:creationId xmlns:a16="http://schemas.microsoft.com/office/drawing/2014/main" id="{5B77090C-1B2A-4051-99FD-FE6FD4A58335}"/>
                </a:ext>
              </a:extLst>
            </p:cNvPr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1292902" y="1827959"/>
              <a:ext cx="3858478" cy="410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9pPr>
            </a:lstStyle>
            <a:p>
              <a:pPr algn="ctr">
                <a:defRPr/>
              </a:pPr>
              <a:r>
                <a:rPr lang="zh-CN" altLang="zh-CN" sz="2400" b="1" kern="0" spc="600" dirty="0">
                  <a:solidFill>
                    <a:prstClr val="white"/>
                  </a:solidFill>
                  <a:latin typeface="+mn-ea"/>
                  <a:ea typeface="+mn-ea"/>
                  <a:cs typeface="+mn-ea"/>
                </a:rPr>
                <a:t>要学习英模担当勇作为的精神</a:t>
              </a:r>
              <a:endParaRPr lang="zh-CN" altLang="en-US" sz="2400" b="1" kern="0" spc="600" dirty="0">
                <a:solidFill>
                  <a:prstClr val="white"/>
                </a:solidFill>
                <a:latin typeface="+mn-ea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65" name="椭圆 64">
            <a:extLst>
              <a:ext uri="{FF2B5EF4-FFF2-40B4-BE49-F238E27FC236}">
                <a16:creationId xmlns:a16="http://schemas.microsoft.com/office/drawing/2014/main" id="{C6CBC1AA-43B4-4A03-A8E3-A92646385EDD}"/>
              </a:ext>
            </a:extLst>
          </p:cNvPr>
          <p:cNvSpPr/>
          <p:nvPr/>
        </p:nvSpPr>
        <p:spPr>
          <a:xfrm>
            <a:off x="694808" y="1398673"/>
            <a:ext cx="530726" cy="53072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endParaRPr lang="zh-CN" altLang="en-US" sz="2000" b="1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04" name="Round Same Side Corner Rectangle 7">
            <a:extLst>
              <a:ext uri="{FF2B5EF4-FFF2-40B4-BE49-F238E27FC236}">
                <a16:creationId xmlns:a16="http://schemas.microsoft.com/office/drawing/2014/main" id="{3C7AF6E9-3616-473A-A92B-F5AFB3A2292B}"/>
              </a:ext>
            </a:extLst>
          </p:cNvPr>
          <p:cNvSpPr/>
          <p:nvPr/>
        </p:nvSpPr>
        <p:spPr>
          <a:xfrm rot="5400000" flipH="1">
            <a:off x="2205377" y="3394097"/>
            <a:ext cx="502751" cy="2056057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GB" sz="1475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05" name="组合 104">
            <a:extLst>
              <a:ext uri="{FF2B5EF4-FFF2-40B4-BE49-F238E27FC236}">
                <a16:creationId xmlns:a16="http://schemas.microsoft.com/office/drawing/2014/main" id="{C86232BF-9A45-4AC2-B8A7-06B99053DE77}"/>
              </a:ext>
            </a:extLst>
          </p:cNvPr>
          <p:cNvGrpSpPr/>
          <p:nvPr/>
        </p:nvGrpSpPr>
        <p:grpSpPr>
          <a:xfrm>
            <a:off x="2070199" y="4047378"/>
            <a:ext cx="718417" cy="392925"/>
            <a:chOff x="1485900" y="3425540"/>
            <a:chExt cx="864096" cy="528458"/>
          </a:xfrm>
        </p:grpSpPr>
        <p:sp>
          <p:nvSpPr>
            <p:cNvPr id="106" name="Oval 13">
              <a:extLst>
                <a:ext uri="{FF2B5EF4-FFF2-40B4-BE49-F238E27FC236}">
                  <a16:creationId xmlns:a16="http://schemas.microsoft.com/office/drawing/2014/main" id="{A05FD470-54D5-490F-84EF-BD13A4FC82D0}"/>
                </a:ext>
              </a:extLst>
            </p:cNvPr>
            <p:cNvSpPr/>
            <p:nvPr/>
          </p:nvSpPr>
          <p:spPr>
            <a:xfrm>
              <a:off x="1657791" y="3425540"/>
              <a:ext cx="528458" cy="52845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7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7" name="文本框 70">
              <a:extLst>
                <a:ext uri="{FF2B5EF4-FFF2-40B4-BE49-F238E27FC236}">
                  <a16:creationId xmlns:a16="http://schemas.microsoft.com/office/drawing/2014/main" id="{C171BDA2-CFF3-4EEB-904E-51E99B80217B}"/>
                </a:ext>
              </a:extLst>
            </p:cNvPr>
            <p:cNvSpPr txBox="1"/>
            <p:nvPr/>
          </p:nvSpPr>
          <p:spPr>
            <a:xfrm>
              <a:off x="1485900" y="3549665"/>
              <a:ext cx="8640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董存瑞</a:t>
              </a:r>
            </a:p>
          </p:txBody>
        </p:sp>
      </p:grpSp>
      <p:grpSp>
        <p:nvGrpSpPr>
          <p:cNvPr id="108" name="组合 107">
            <a:extLst>
              <a:ext uri="{FF2B5EF4-FFF2-40B4-BE49-F238E27FC236}">
                <a16:creationId xmlns:a16="http://schemas.microsoft.com/office/drawing/2014/main" id="{72B14536-E2CE-48BF-9E5D-C043F1575477}"/>
              </a:ext>
            </a:extLst>
          </p:cNvPr>
          <p:cNvGrpSpPr/>
          <p:nvPr/>
        </p:nvGrpSpPr>
        <p:grpSpPr>
          <a:xfrm>
            <a:off x="2073718" y="4392381"/>
            <a:ext cx="718149" cy="391267"/>
            <a:chOff x="9892343" y="3336703"/>
            <a:chExt cx="864097" cy="530192"/>
          </a:xfrm>
          <a:solidFill>
            <a:srgbClr val="7030A0"/>
          </a:solidFill>
        </p:grpSpPr>
        <p:sp>
          <p:nvSpPr>
            <p:cNvPr id="109" name="Oval 16">
              <a:extLst>
                <a:ext uri="{FF2B5EF4-FFF2-40B4-BE49-F238E27FC236}">
                  <a16:creationId xmlns:a16="http://schemas.microsoft.com/office/drawing/2014/main" id="{8E17223B-786E-4155-9F0A-3CA580B4D5E9}"/>
                </a:ext>
              </a:extLst>
            </p:cNvPr>
            <p:cNvSpPr/>
            <p:nvPr/>
          </p:nvSpPr>
          <p:spPr>
            <a:xfrm>
              <a:off x="10078035" y="3338437"/>
              <a:ext cx="528459" cy="52845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7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0" name="文本框 70">
              <a:extLst>
                <a:ext uri="{FF2B5EF4-FFF2-40B4-BE49-F238E27FC236}">
                  <a16:creationId xmlns:a16="http://schemas.microsoft.com/office/drawing/2014/main" id="{B6CC15C4-20D5-4512-A57A-2888F30EE575}"/>
                </a:ext>
              </a:extLst>
            </p:cNvPr>
            <p:cNvSpPr txBox="1"/>
            <p:nvPr/>
          </p:nvSpPr>
          <p:spPr>
            <a:xfrm>
              <a:off x="9892343" y="3336703"/>
              <a:ext cx="864097" cy="307777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zh-CN" sz="1400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李兰娟</a:t>
              </a:r>
              <a:endParaRPr lang="zh-CN" altLang="en-US" sz="14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pic>
        <p:nvPicPr>
          <p:cNvPr id="111" name="图片 110">
            <a:extLst>
              <a:ext uri="{FF2B5EF4-FFF2-40B4-BE49-F238E27FC236}">
                <a16:creationId xmlns:a16="http://schemas.microsoft.com/office/drawing/2014/main" id="{EFD16509-CC26-4064-9FFC-48630CF5E4D3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822" y="2265851"/>
            <a:ext cx="1954388" cy="1757804"/>
          </a:xfrm>
          <a:prstGeom prst="rect">
            <a:avLst/>
          </a:prstGeom>
        </p:spPr>
      </p:pic>
      <p:pic>
        <p:nvPicPr>
          <p:cNvPr id="112" name="图片 111">
            <a:extLst>
              <a:ext uri="{FF2B5EF4-FFF2-40B4-BE49-F238E27FC236}">
                <a16:creationId xmlns:a16="http://schemas.microsoft.com/office/drawing/2014/main" id="{6EA21C39-479E-4784-AB05-980431E1CD71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952" y="4790565"/>
            <a:ext cx="2036483" cy="1357655"/>
          </a:xfrm>
          <a:prstGeom prst="rect">
            <a:avLst/>
          </a:prstGeom>
        </p:spPr>
      </p:pic>
      <p:pic>
        <p:nvPicPr>
          <p:cNvPr id="127" name="图片 126">
            <a:extLst>
              <a:ext uri="{FF2B5EF4-FFF2-40B4-BE49-F238E27FC236}">
                <a16:creationId xmlns:a16="http://schemas.microsoft.com/office/drawing/2014/main" id="{47378A9C-2804-4669-B2E4-E620CF8BCB9A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701" y="2498337"/>
            <a:ext cx="2408464" cy="1441802"/>
          </a:xfrm>
          <a:prstGeom prst="rect">
            <a:avLst/>
          </a:prstGeom>
        </p:spPr>
      </p:pic>
      <p:pic>
        <p:nvPicPr>
          <p:cNvPr id="128" name="图片 127">
            <a:extLst>
              <a:ext uri="{FF2B5EF4-FFF2-40B4-BE49-F238E27FC236}">
                <a16:creationId xmlns:a16="http://schemas.microsoft.com/office/drawing/2014/main" id="{D7034DD0-C2C9-4A95-B6A2-CF6AA53215F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221" y="2529574"/>
            <a:ext cx="2487179" cy="1235816"/>
          </a:xfrm>
          <a:prstGeom prst="rect">
            <a:avLst/>
          </a:prstGeom>
        </p:spPr>
      </p:pic>
      <p:pic>
        <p:nvPicPr>
          <p:cNvPr id="129" name="图片 128">
            <a:extLst>
              <a:ext uri="{FF2B5EF4-FFF2-40B4-BE49-F238E27FC236}">
                <a16:creationId xmlns:a16="http://schemas.microsoft.com/office/drawing/2014/main" id="{E894E3CB-D727-4DD2-893A-344C0FB217C7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106" y="4606824"/>
            <a:ext cx="2325847" cy="1550564"/>
          </a:xfrm>
          <a:prstGeom prst="rect">
            <a:avLst/>
          </a:prstGeom>
        </p:spPr>
      </p:pic>
      <p:pic>
        <p:nvPicPr>
          <p:cNvPr id="140" name="图片 139">
            <a:extLst>
              <a:ext uri="{FF2B5EF4-FFF2-40B4-BE49-F238E27FC236}">
                <a16:creationId xmlns:a16="http://schemas.microsoft.com/office/drawing/2014/main" id="{B03546F3-97FD-4F95-A5ED-FDF0FCD4EE7D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454" y="4796528"/>
            <a:ext cx="2036483" cy="1382896"/>
          </a:xfrm>
          <a:prstGeom prst="rect">
            <a:avLst/>
          </a:prstGeom>
        </p:spPr>
      </p:pic>
      <p:sp>
        <p:nvSpPr>
          <p:cNvPr id="148" name="Round Same Side Corner Rectangle 7">
            <a:extLst>
              <a:ext uri="{FF2B5EF4-FFF2-40B4-BE49-F238E27FC236}">
                <a16:creationId xmlns:a16="http://schemas.microsoft.com/office/drawing/2014/main" id="{4B0D264C-1583-43DC-BCCB-D7216999E853}"/>
              </a:ext>
            </a:extLst>
          </p:cNvPr>
          <p:cNvSpPr/>
          <p:nvPr/>
        </p:nvSpPr>
        <p:spPr>
          <a:xfrm rot="5400000" flipH="1">
            <a:off x="5493427" y="3376220"/>
            <a:ext cx="502751" cy="2056057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GB" sz="1475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49" name="组合 148">
            <a:extLst>
              <a:ext uri="{FF2B5EF4-FFF2-40B4-BE49-F238E27FC236}">
                <a16:creationId xmlns:a16="http://schemas.microsoft.com/office/drawing/2014/main" id="{CBCB7116-479A-4560-A57A-3D1CC534AF73}"/>
              </a:ext>
            </a:extLst>
          </p:cNvPr>
          <p:cNvGrpSpPr/>
          <p:nvPr/>
        </p:nvGrpSpPr>
        <p:grpSpPr>
          <a:xfrm>
            <a:off x="5358249" y="4020796"/>
            <a:ext cx="718417" cy="400068"/>
            <a:chOff x="1485900" y="3425540"/>
            <a:chExt cx="864096" cy="538064"/>
          </a:xfrm>
        </p:grpSpPr>
        <p:sp>
          <p:nvSpPr>
            <p:cNvPr id="150" name="Oval 13">
              <a:extLst>
                <a:ext uri="{FF2B5EF4-FFF2-40B4-BE49-F238E27FC236}">
                  <a16:creationId xmlns:a16="http://schemas.microsoft.com/office/drawing/2014/main" id="{EDA39778-8D86-4957-9BD6-49EC7D830F4C}"/>
                </a:ext>
              </a:extLst>
            </p:cNvPr>
            <p:cNvSpPr/>
            <p:nvPr/>
          </p:nvSpPr>
          <p:spPr>
            <a:xfrm>
              <a:off x="1657791" y="3425540"/>
              <a:ext cx="528458" cy="52845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7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1" name="文本框 70">
              <a:extLst>
                <a:ext uri="{FF2B5EF4-FFF2-40B4-BE49-F238E27FC236}">
                  <a16:creationId xmlns:a16="http://schemas.microsoft.com/office/drawing/2014/main" id="{134A857D-9AE1-4665-B2AF-2B4D636C0C3E}"/>
                </a:ext>
              </a:extLst>
            </p:cNvPr>
            <p:cNvSpPr txBox="1"/>
            <p:nvPr/>
          </p:nvSpPr>
          <p:spPr>
            <a:xfrm>
              <a:off x="1485900" y="3549665"/>
              <a:ext cx="864096" cy="4139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黄继光</a:t>
              </a:r>
            </a:p>
          </p:txBody>
        </p:sp>
      </p:grpSp>
      <p:grpSp>
        <p:nvGrpSpPr>
          <p:cNvPr id="152" name="组合 151">
            <a:extLst>
              <a:ext uri="{FF2B5EF4-FFF2-40B4-BE49-F238E27FC236}">
                <a16:creationId xmlns:a16="http://schemas.microsoft.com/office/drawing/2014/main" id="{B0F4F93B-6B87-443E-853C-39AEE1C2FC04}"/>
              </a:ext>
            </a:extLst>
          </p:cNvPr>
          <p:cNvGrpSpPr/>
          <p:nvPr/>
        </p:nvGrpSpPr>
        <p:grpSpPr>
          <a:xfrm>
            <a:off x="5361768" y="4348381"/>
            <a:ext cx="718149" cy="408686"/>
            <a:chOff x="9892343" y="3336703"/>
            <a:chExt cx="864097" cy="553795"/>
          </a:xfrm>
          <a:solidFill>
            <a:srgbClr val="7030A0"/>
          </a:solidFill>
        </p:grpSpPr>
        <p:sp>
          <p:nvSpPr>
            <p:cNvPr id="153" name="Oval 16">
              <a:extLst>
                <a:ext uri="{FF2B5EF4-FFF2-40B4-BE49-F238E27FC236}">
                  <a16:creationId xmlns:a16="http://schemas.microsoft.com/office/drawing/2014/main" id="{9B61300F-136E-48C0-828F-D4B9FF8571E4}"/>
                </a:ext>
              </a:extLst>
            </p:cNvPr>
            <p:cNvSpPr/>
            <p:nvPr/>
          </p:nvSpPr>
          <p:spPr>
            <a:xfrm>
              <a:off x="10078035" y="3362040"/>
              <a:ext cx="528459" cy="52845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7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4" name="文本框 70">
              <a:extLst>
                <a:ext uri="{FF2B5EF4-FFF2-40B4-BE49-F238E27FC236}">
                  <a16:creationId xmlns:a16="http://schemas.microsoft.com/office/drawing/2014/main" id="{049073EE-E468-42B0-908B-70E765BBFC9B}"/>
                </a:ext>
              </a:extLst>
            </p:cNvPr>
            <p:cNvSpPr txBox="1"/>
            <p:nvPr/>
          </p:nvSpPr>
          <p:spPr>
            <a:xfrm>
              <a:off x="9892343" y="3336703"/>
              <a:ext cx="864097" cy="417058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钟南山</a:t>
              </a:r>
            </a:p>
          </p:txBody>
        </p:sp>
      </p:grpSp>
      <p:sp>
        <p:nvSpPr>
          <p:cNvPr id="155" name="Round Same Side Corner Rectangle 7">
            <a:extLst>
              <a:ext uri="{FF2B5EF4-FFF2-40B4-BE49-F238E27FC236}">
                <a16:creationId xmlns:a16="http://schemas.microsoft.com/office/drawing/2014/main" id="{F166F74F-85A7-43C7-89EA-44B74598D71F}"/>
              </a:ext>
            </a:extLst>
          </p:cNvPr>
          <p:cNvSpPr/>
          <p:nvPr/>
        </p:nvSpPr>
        <p:spPr>
          <a:xfrm rot="5400000" flipH="1">
            <a:off x="9159436" y="3180059"/>
            <a:ext cx="502751" cy="2056057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GB" sz="1475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56" name="组合 155">
            <a:extLst>
              <a:ext uri="{FF2B5EF4-FFF2-40B4-BE49-F238E27FC236}">
                <a16:creationId xmlns:a16="http://schemas.microsoft.com/office/drawing/2014/main" id="{31B29953-D13C-4EEA-87E7-EB7CCD908F28}"/>
              </a:ext>
            </a:extLst>
          </p:cNvPr>
          <p:cNvGrpSpPr/>
          <p:nvPr/>
        </p:nvGrpSpPr>
        <p:grpSpPr>
          <a:xfrm>
            <a:off x="9024258" y="3833339"/>
            <a:ext cx="718417" cy="400068"/>
            <a:chOff x="1485900" y="3425540"/>
            <a:chExt cx="864096" cy="538065"/>
          </a:xfrm>
        </p:grpSpPr>
        <p:sp>
          <p:nvSpPr>
            <p:cNvPr id="157" name="Oval 13">
              <a:extLst>
                <a:ext uri="{FF2B5EF4-FFF2-40B4-BE49-F238E27FC236}">
                  <a16:creationId xmlns:a16="http://schemas.microsoft.com/office/drawing/2014/main" id="{69C27BD7-8EDE-4EA1-8910-120C7EE900A8}"/>
                </a:ext>
              </a:extLst>
            </p:cNvPr>
            <p:cNvSpPr/>
            <p:nvPr/>
          </p:nvSpPr>
          <p:spPr>
            <a:xfrm>
              <a:off x="1657791" y="3425540"/>
              <a:ext cx="528458" cy="52845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7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8" name="文本框 70">
              <a:extLst>
                <a:ext uri="{FF2B5EF4-FFF2-40B4-BE49-F238E27FC236}">
                  <a16:creationId xmlns:a16="http://schemas.microsoft.com/office/drawing/2014/main" id="{AA0E9704-8421-41E8-90E9-FAC0F1CD6D0A}"/>
                </a:ext>
              </a:extLst>
            </p:cNvPr>
            <p:cNvSpPr txBox="1"/>
            <p:nvPr/>
          </p:nvSpPr>
          <p:spPr>
            <a:xfrm>
              <a:off x="1485900" y="3549665"/>
              <a:ext cx="864096" cy="4139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邱少云</a:t>
              </a:r>
            </a:p>
          </p:txBody>
        </p:sp>
      </p:grpSp>
      <p:grpSp>
        <p:nvGrpSpPr>
          <p:cNvPr id="159" name="组合 158">
            <a:extLst>
              <a:ext uri="{FF2B5EF4-FFF2-40B4-BE49-F238E27FC236}">
                <a16:creationId xmlns:a16="http://schemas.microsoft.com/office/drawing/2014/main" id="{C527765D-EF5A-465E-B079-C90C2951B234}"/>
              </a:ext>
            </a:extLst>
          </p:cNvPr>
          <p:cNvGrpSpPr/>
          <p:nvPr/>
        </p:nvGrpSpPr>
        <p:grpSpPr>
          <a:xfrm>
            <a:off x="9027777" y="4152219"/>
            <a:ext cx="718149" cy="417394"/>
            <a:chOff x="9892343" y="3301300"/>
            <a:chExt cx="864097" cy="565595"/>
          </a:xfrm>
          <a:solidFill>
            <a:srgbClr val="7030A0"/>
          </a:solidFill>
        </p:grpSpPr>
        <p:sp>
          <p:nvSpPr>
            <p:cNvPr id="160" name="Oval 16">
              <a:extLst>
                <a:ext uri="{FF2B5EF4-FFF2-40B4-BE49-F238E27FC236}">
                  <a16:creationId xmlns:a16="http://schemas.microsoft.com/office/drawing/2014/main" id="{B72030CC-2148-4BC9-9858-BE56EA67224D}"/>
                </a:ext>
              </a:extLst>
            </p:cNvPr>
            <p:cNvSpPr/>
            <p:nvPr/>
          </p:nvSpPr>
          <p:spPr>
            <a:xfrm>
              <a:off x="10078035" y="3338437"/>
              <a:ext cx="528459" cy="52845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7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1" name="文本框 70">
              <a:extLst>
                <a:ext uri="{FF2B5EF4-FFF2-40B4-BE49-F238E27FC236}">
                  <a16:creationId xmlns:a16="http://schemas.microsoft.com/office/drawing/2014/main" id="{706DB4E6-4576-435B-AF59-3A683B61D5E7}"/>
                </a:ext>
              </a:extLst>
            </p:cNvPr>
            <p:cNvSpPr txBox="1"/>
            <p:nvPr/>
          </p:nvSpPr>
          <p:spPr>
            <a:xfrm>
              <a:off x="9892343" y="3301300"/>
              <a:ext cx="864097" cy="417057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袁隆平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283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75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75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25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500"/>
                            </p:stCondLst>
                            <p:childTnLst>
                              <p:par>
                                <p:cTn id="56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0"/>
                            </p:stCondLst>
                            <p:childTnLst>
                              <p:par>
                                <p:cTn id="66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500"/>
                            </p:stCondLst>
                            <p:childTnLst>
                              <p:par>
                                <p:cTn id="76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6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4">
            <a:extLst>
              <a:ext uri="{FF2B5EF4-FFF2-40B4-BE49-F238E27FC236}">
                <a16:creationId xmlns:a16="http://schemas.microsoft.com/office/drawing/2014/main" id="{343F706D-2229-409C-9BDA-FD942A795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332" y="5884614"/>
            <a:ext cx="121920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18DB533F-0ACD-46B2-9AFA-29FB462D51E9}"/>
              </a:ext>
            </a:extLst>
          </p:cNvPr>
          <p:cNvCxnSpPr>
            <a:cxnSpLocks/>
          </p:cNvCxnSpPr>
          <p:nvPr/>
        </p:nvCxnSpPr>
        <p:spPr>
          <a:xfrm flipH="1">
            <a:off x="981302" y="938763"/>
            <a:ext cx="7155994" cy="0"/>
          </a:xfrm>
          <a:prstGeom prst="line">
            <a:avLst/>
          </a:prstGeom>
          <a:ln w="76200">
            <a:solidFill>
              <a:srgbClr val="E95B53"/>
            </a:solidFill>
          </a:ln>
          <a:effectLst>
            <a:softEdge rad="3175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F20886D4-4362-4999-AC38-6DB678C07BD7}"/>
              </a:ext>
            </a:extLst>
          </p:cNvPr>
          <p:cNvGrpSpPr/>
          <p:nvPr/>
        </p:nvGrpSpPr>
        <p:grpSpPr>
          <a:xfrm>
            <a:off x="580829" y="555953"/>
            <a:ext cx="471489" cy="471489"/>
            <a:chOff x="6176272" y="2046428"/>
            <a:chExt cx="710830" cy="710830"/>
          </a:xfrm>
        </p:grpSpPr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A14607D0-A695-4E52-94FA-23689C4BD932}"/>
                </a:ext>
              </a:extLst>
            </p:cNvPr>
            <p:cNvSpPr/>
            <p:nvPr/>
          </p:nvSpPr>
          <p:spPr>
            <a:xfrm>
              <a:off x="6251320" y="2134521"/>
              <a:ext cx="528716" cy="528716"/>
            </a:xfrm>
            <a:prstGeom prst="ellipse">
              <a:avLst/>
            </a:prstGeom>
            <a:solidFill>
              <a:srgbClr val="E95B53"/>
            </a:solidFill>
            <a:ln>
              <a:solidFill>
                <a:srgbClr val="E95B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35" tIns="45718" rIns="91435" bIns="4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2000" dirty="0">
                  <a:latin typeface="+mn-ea"/>
                </a:rPr>
                <a:t>01</a:t>
              </a:r>
              <a:endParaRPr lang="zh-CN" altLang="en-US" sz="2000" dirty="0">
                <a:latin typeface="+mn-ea"/>
              </a:endParaRPr>
            </a:p>
          </p:txBody>
        </p:sp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1A21F015-06B2-4C53-847C-70D01F042B4E}"/>
                </a:ext>
              </a:extLst>
            </p:cNvPr>
            <p:cNvGrpSpPr/>
            <p:nvPr/>
          </p:nvGrpSpPr>
          <p:grpSpPr>
            <a:xfrm rot="14621625">
              <a:off x="6176272" y="2046428"/>
              <a:ext cx="710830" cy="710830"/>
              <a:chOff x="857250" y="1893093"/>
              <a:chExt cx="864394" cy="864394"/>
            </a:xfrm>
          </p:grpSpPr>
          <p:sp>
            <p:nvSpPr>
              <p:cNvPr id="28" name="弧形 27">
                <a:extLst>
                  <a:ext uri="{FF2B5EF4-FFF2-40B4-BE49-F238E27FC236}">
                    <a16:creationId xmlns:a16="http://schemas.microsoft.com/office/drawing/2014/main" id="{DF45CEAB-5597-4680-B8EB-F140092A3F72}"/>
                  </a:ext>
                </a:extLst>
              </p:cNvPr>
              <p:cNvSpPr/>
              <p:nvPr/>
            </p:nvSpPr>
            <p:spPr>
              <a:xfrm>
                <a:off x="857250" y="1893093"/>
                <a:ext cx="864394" cy="864394"/>
              </a:xfrm>
              <a:prstGeom prst="arc">
                <a:avLst>
                  <a:gd name="adj1" fmla="val 3406397"/>
                  <a:gd name="adj2" fmla="val 20528884"/>
                </a:avLst>
              </a:prstGeom>
              <a:ln>
                <a:solidFill>
                  <a:srgbClr val="E95B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+mn-ea"/>
                </a:endParaRPr>
              </a:p>
            </p:txBody>
          </p:sp>
          <p:sp>
            <p:nvSpPr>
              <p:cNvPr id="29" name="弧形 28">
                <a:extLst>
                  <a:ext uri="{FF2B5EF4-FFF2-40B4-BE49-F238E27FC236}">
                    <a16:creationId xmlns:a16="http://schemas.microsoft.com/office/drawing/2014/main" id="{7EC35E36-50D3-473E-AB68-DBD87F8460B3}"/>
                  </a:ext>
                </a:extLst>
              </p:cNvPr>
              <p:cNvSpPr/>
              <p:nvPr/>
            </p:nvSpPr>
            <p:spPr>
              <a:xfrm>
                <a:off x="857250" y="1893093"/>
                <a:ext cx="864394" cy="864394"/>
              </a:xfrm>
              <a:prstGeom prst="arc">
                <a:avLst>
                  <a:gd name="adj1" fmla="val 7448849"/>
                  <a:gd name="adj2" fmla="val 17571339"/>
                </a:avLst>
              </a:prstGeom>
              <a:ln w="76200">
                <a:solidFill>
                  <a:srgbClr val="E95B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+mn-ea"/>
                </a:endParaRPr>
              </a:p>
            </p:txBody>
          </p:sp>
        </p:grp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FAEDD90D-D921-4479-A2B3-F3F6D95A6FC5}"/>
              </a:ext>
            </a:extLst>
          </p:cNvPr>
          <p:cNvGrpSpPr/>
          <p:nvPr/>
        </p:nvGrpSpPr>
        <p:grpSpPr>
          <a:xfrm>
            <a:off x="7914072" y="555953"/>
            <a:ext cx="471489" cy="471489"/>
            <a:chOff x="6176272" y="2046428"/>
            <a:chExt cx="710830" cy="710830"/>
          </a:xfrm>
        </p:grpSpPr>
        <p:sp>
          <p:nvSpPr>
            <p:cNvPr id="36" name="椭圆 35">
              <a:extLst>
                <a:ext uri="{FF2B5EF4-FFF2-40B4-BE49-F238E27FC236}">
                  <a16:creationId xmlns:a16="http://schemas.microsoft.com/office/drawing/2014/main" id="{AFCF149E-5C2E-4906-AAFA-217F7AA3F502}"/>
                </a:ext>
              </a:extLst>
            </p:cNvPr>
            <p:cNvSpPr/>
            <p:nvPr/>
          </p:nvSpPr>
          <p:spPr>
            <a:xfrm>
              <a:off x="6251320" y="2134521"/>
              <a:ext cx="528716" cy="528716"/>
            </a:xfrm>
            <a:prstGeom prst="ellipse">
              <a:avLst/>
            </a:prstGeom>
            <a:solidFill>
              <a:srgbClr val="E95B53"/>
            </a:solidFill>
            <a:ln>
              <a:solidFill>
                <a:srgbClr val="E95B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35" tIns="45718" rIns="91435" bIns="4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2000" dirty="0">
                  <a:latin typeface="+mn-ea"/>
                </a:rPr>
                <a:t>03</a:t>
              </a:r>
              <a:endParaRPr lang="zh-CN" altLang="en-US" sz="2000" dirty="0">
                <a:latin typeface="+mn-ea"/>
              </a:endParaRPr>
            </a:p>
          </p:txBody>
        </p:sp>
        <p:grpSp>
          <p:nvGrpSpPr>
            <p:cNvPr id="37" name="组合 36">
              <a:extLst>
                <a:ext uri="{FF2B5EF4-FFF2-40B4-BE49-F238E27FC236}">
                  <a16:creationId xmlns:a16="http://schemas.microsoft.com/office/drawing/2014/main" id="{840F2C1C-6FD6-48A1-B7DB-CAE692BA782C}"/>
                </a:ext>
              </a:extLst>
            </p:cNvPr>
            <p:cNvGrpSpPr/>
            <p:nvPr/>
          </p:nvGrpSpPr>
          <p:grpSpPr>
            <a:xfrm rot="14621625">
              <a:off x="6176272" y="2046428"/>
              <a:ext cx="710830" cy="710830"/>
              <a:chOff x="857250" y="1893093"/>
              <a:chExt cx="864394" cy="864394"/>
            </a:xfrm>
          </p:grpSpPr>
          <p:sp>
            <p:nvSpPr>
              <p:cNvPr id="38" name="弧形 37">
                <a:extLst>
                  <a:ext uri="{FF2B5EF4-FFF2-40B4-BE49-F238E27FC236}">
                    <a16:creationId xmlns:a16="http://schemas.microsoft.com/office/drawing/2014/main" id="{87B7A525-1DAA-4980-B5C3-31361BFDF83C}"/>
                  </a:ext>
                </a:extLst>
              </p:cNvPr>
              <p:cNvSpPr/>
              <p:nvPr/>
            </p:nvSpPr>
            <p:spPr>
              <a:xfrm>
                <a:off x="857250" y="1893093"/>
                <a:ext cx="864394" cy="864394"/>
              </a:xfrm>
              <a:prstGeom prst="arc">
                <a:avLst>
                  <a:gd name="adj1" fmla="val 3406397"/>
                  <a:gd name="adj2" fmla="val 20528884"/>
                </a:avLst>
              </a:prstGeom>
              <a:ln>
                <a:solidFill>
                  <a:srgbClr val="E95B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+mn-ea"/>
                </a:endParaRPr>
              </a:p>
            </p:txBody>
          </p:sp>
          <p:sp>
            <p:nvSpPr>
              <p:cNvPr id="39" name="弧形 38">
                <a:extLst>
                  <a:ext uri="{FF2B5EF4-FFF2-40B4-BE49-F238E27FC236}">
                    <a16:creationId xmlns:a16="http://schemas.microsoft.com/office/drawing/2014/main" id="{67720E82-4E2A-4B72-AF16-E03793070C10}"/>
                  </a:ext>
                </a:extLst>
              </p:cNvPr>
              <p:cNvSpPr/>
              <p:nvPr/>
            </p:nvSpPr>
            <p:spPr>
              <a:xfrm>
                <a:off x="857250" y="1893093"/>
                <a:ext cx="864394" cy="864394"/>
              </a:xfrm>
              <a:prstGeom prst="arc">
                <a:avLst>
                  <a:gd name="adj1" fmla="val 7448849"/>
                  <a:gd name="adj2" fmla="val 17571339"/>
                </a:avLst>
              </a:prstGeom>
              <a:ln w="76200">
                <a:solidFill>
                  <a:srgbClr val="E95B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+mn-ea"/>
                </a:endParaRPr>
              </a:p>
            </p:txBody>
          </p:sp>
        </p:grp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F171F8ED-F009-42A2-881A-80AB5E8B4817}"/>
              </a:ext>
            </a:extLst>
          </p:cNvPr>
          <p:cNvGrpSpPr/>
          <p:nvPr/>
        </p:nvGrpSpPr>
        <p:grpSpPr>
          <a:xfrm>
            <a:off x="1262219" y="337247"/>
            <a:ext cx="657016" cy="657016"/>
            <a:chOff x="6176272" y="2046428"/>
            <a:chExt cx="710830" cy="710830"/>
          </a:xfrm>
        </p:grpSpPr>
        <p:sp>
          <p:nvSpPr>
            <p:cNvPr id="41" name="椭圆 40">
              <a:extLst>
                <a:ext uri="{FF2B5EF4-FFF2-40B4-BE49-F238E27FC236}">
                  <a16:creationId xmlns:a16="http://schemas.microsoft.com/office/drawing/2014/main" id="{68B13A5E-8705-44CB-A8E6-B193FF7B406B}"/>
                </a:ext>
              </a:extLst>
            </p:cNvPr>
            <p:cNvSpPr/>
            <p:nvPr/>
          </p:nvSpPr>
          <p:spPr>
            <a:xfrm>
              <a:off x="6251320" y="2134521"/>
              <a:ext cx="528716" cy="528716"/>
            </a:xfrm>
            <a:prstGeom prst="ellipse">
              <a:avLst/>
            </a:prstGeom>
            <a:solidFill>
              <a:srgbClr val="DF0515"/>
            </a:solidFill>
            <a:ln>
              <a:solidFill>
                <a:srgbClr val="D80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35" tIns="45718" rIns="91435" bIns="4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2400" dirty="0">
                  <a:latin typeface="+mn-ea"/>
                </a:rPr>
                <a:t>02</a:t>
              </a:r>
              <a:endParaRPr lang="zh-CN" altLang="en-US" sz="2400" dirty="0">
                <a:latin typeface="+mn-ea"/>
              </a:endParaRPr>
            </a:p>
          </p:txBody>
        </p:sp>
        <p:grpSp>
          <p:nvGrpSpPr>
            <p:cNvPr id="42" name="组合 41">
              <a:extLst>
                <a:ext uri="{FF2B5EF4-FFF2-40B4-BE49-F238E27FC236}">
                  <a16:creationId xmlns:a16="http://schemas.microsoft.com/office/drawing/2014/main" id="{F520249B-7965-4BC8-85F9-4CD1C615E157}"/>
                </a:ext>
              </a:extLst>
            </p:cNvPr>
            <p:cNvGrpSpPr/>
            <p:nvPr/>
          </p:nvGrpSpPr>
          <p:grpSpPr>
            <a:xfrm rot="14621625">
              <a:off x="6176272" y="2046428"/>
              <a:ext cx="710830" cy="710830"/>
              <a:chOff x="857250" y="1893093"/>
              <a:chExt cx="864394" cy="864394"/>
            </a:xfrm>
          </p:grpSpPr>
          <p:sp>
            <p:nvSpPr>
              <p:cNvPr id="43" name="弧形 42">
                <a:extLst>
                  <a:ext uri="{FF2B5EF4-FFF2-40B4-BE49-F238E27FC236}">
                    <a16:creationId xmlns:a16="http://schemas.microsoft.com/office/drawing/2014/main" id="{85D34D6F-3AD9-4C37-831E-7D6DDF7CB654}"/>
                  </a:ext>
                </a:extLst>
              </p:cNvPr>
              <p:cNvSpPr/>
              <p:nvPr/>
            </p:nvSpPr>
            <p:spPr>
              <a:xfrm>
                <a:off x="857250" y="1893093"/>
                <a:ext cx="864394" cy="864394"/>
              </a:xfrm>
              <a:prstGeom prst="arc">
                <a:avLst>
                  <a:gd name="adj1" fmla="val 3406397"/>
                  <a:gd name="adj2" fmla="val 20528884"/>
                </a:avLst>
              </a:prstGeom>
              <a:ln>
                <a:solidFill>
                  <a:srgbClr val="D80A1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1707">
                  <a:latin typeface="+mn-ea"/>
                </a:endParaRPr>
              </a:p>
            </p:txBody>
          </p:sp>
          <p:sp>
            <p:nvSpPr>
              <p:cNvPr id="44" name="弧形 43">
                <a:extLst>
                  <a:ext uri="{FF2B5EF4-FFF2-40B4-BE49-F238E27FC236}">
                    <a16:creationId xmlns:a16="http://schemas.microsoft.com/office/drawing/2014/main" id="{905F3F2C-96C4-44AC-BBC7-3689EF63BD54}"/>
                  </a:ext>
                </a:extLst>
              </p:cNvPr>
              <p:cNvSpPr/>
              <p:nvPr/>
            </p:nvSpPr>
            <p:spPr>
              <a:xfrm>
                <a:off x="857250" y="1893093"/>
                <a:ext cx="864394" cy="864394"/>
              </a:xfrm>
              <a:prstGeom prst="arc">
                <a:avLst>
                  <a:gd name="adj1" fmla="val 7448849"/>
                  <a:gd name="adj2" fmla="val 17571339"/>
                </a:avLst>
              </a:prstGeom>
              <a:ln w="76200">
                <a:solidFill>
                  <a:srgbClr val="D80A1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1707">
                  <a:latin typeface="+mn-ea"/>
                </a:endParaRPr>
              </a:p>
            </p:txBody>
          </p:sp>
        </p:grpSp>
      </p:grpSp>
      <p:sp>
        <p:nvSpPr>
          <p:cNvPr id="45" name="矩形 44">
            <a:extLst>
              <a:ext uri="{FF2B5EF4-FFF2-40B4-BE49-F238E27FC236}">
                <a16:creationId xmlns:a16="http://schemas.microsoft.com/office/drawing/2014/main" id="{67A55BAF-7EDC-4459-8306-645B6F29EAAA}"/>
              </a:ext>
            </a:extLst>
          </p:cNvPr>
          <p:cNvSpPr/>
          <p:nvPr/>
        </p:nvSpPr>
        <p:spPr>
          <a:xfrm>
            <a:off x="2160639" y="422527"/>
            <a:ext cx="56521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400" spc="6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学习英模要学什么</a:t>
            </a:r>
            <a:endParaRPr lang="zh-CN" altLang="en-US" sz="2400" spc="600" dirty="0">
              <a:solidFill>
                <a:prstClr val="black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pic>
        <p:nvPicPr>
          <p:cNvPr id="46" name="图片 45">
            <a:extLst>
              <a:ext uri="{FF2B5EF4-FFF2-40B4-BE49-F238E27FC236}">
                <a16:creationId xmlns:a16="http://schemas.microsoft.com/office/drawing/2014/main" id="{C6807D3A-3593-46C5-9AA7-C6B56E729D92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39150" y="1"/>
            <a:ext cx="3746552" cy="2266950"/>
          </a:xfrm>
          <a:prstGeom prst="rect">
            <a:avLst/>
          </a:prstGeom>
        </p:spPr>
      </p:pic>
      <p:grpSp>
        <p:nvGrpSpPr>
          <p:cNvPr id="33" name="PA-1022191">
            <a:extLst>
              <a:ext uri="{FF2B5EF4-FFF2-40B4-BE49-F238E27FC236}">
                <a16:creationId xmlns:a16="http://schemas.microsoft.com/office/drawing/2014/main" id="{80806FFD-CCA1-4A9E-873B-CEF4178DAFE0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7132206" y="1626553"/>
            <a:ext cx="487606" cy="584981"/>
            <a:chOff x="5636" y="2402"/>
            <a:chExt cx="666" cy="799"/>
          </a:xfrm>
        </p:grpSpPr>
        <p:sp>
          <p:nvSpPr>
            <p:cNvPr id="34" name="PA-AutoShape 3">
              <a:extLst>
                <a:ext uri="{FF2B5EF4-FFF2-40B4-BE49-F238E27FC236}">
                  <a16:creationId xmlns:a16="http://schemas.microsoft.com/office/drawing/2014/main" id="{231D1BC3-7D0B-4C32-91EC-76D45FED6A7D}"/>
                </a:ext>
              </a:extLst>
            </p:cNvPr>
            <p:cNvSpPr>
              <a:spLocks noChangeAspect="1" noChangeArrowheads="1" noTextEdit="1"/>
            </p:cNvSpPr>
            <p:nvPr>
              <p:custDataLst>
                <p:tags r:id="rId12"/>
              </p:custDataLst>
            </p:nvPr>
          </p:nvSpPr>
          <p:spPr bwMode="auto">
            <a:xfrm>
              <a:off x="5636" y="2402"/>
              <a:ext cx="666" cy="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47" name="PA-任意多边形 5">
              <a:extLst>
                <a:ext uri="{FF2B5EF4-FFF2-40B4-BE49-F238E27FC236}">
                  <a16:creationId xmlns:a16="http://schemas.microsoft.com/office/drawing/2014/main" id="{B237C0CD-7568-43CB-A1F6-2E9E7FB1C98D}"/>
                </a:ext>
              </a:extLst>
            </p:cNvPr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5805" y="2401"/>
              <a:ext cx="331" cy="386"/>
            </a:xfrm>
            <a:custGeom>
              <a:avLst/>
              <a:gdLst>
                <a:gd name="T0" fmla="*/ 26 w 243"/>
                <a:gd name="T1" fmla="*/ 184 h 284"/>
                <a:gd name="T2" fmla="*/ 123 w 243"/>
                <a:gd name="T3" fmla="*/ 284 h 284"/>
                <a:gd name="T4" fmla="*/ 219 w 243"/>
                <a:gd name="T5" fmla="*/ 183 h 284"/>
                <a:gd name="T6" fmla="*/ 241 w 243"/>
                <a:gd name="T7" fmla="*/ 137 h 284"/>
                <a:gd name="T8" fmla="*/ 226 w 243"/>
                <a:gd name="T9" fmla="*/ 117 h 284"/>
                <a:gd name="T10" fmla="*/ 123 w 243"/>
                <a:gd name="T11" fmla="*/ 0 h 284"/>
                <a:gd name="T12" fmla="*/ 19 w 243"/>
                <a:gd name="T13" fmla="*/ 116 h 284"/>
                <a:gd name="T14" fmla="*/ 2 w 243"/>
                <a:gd name="T15" fmla="*/ 137 h 284"/>
                <a:gd name="T16" fmla="*/ 26 w 243"/>
                <a:gd name="T17" fmla="*/ 1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3" h="284">
                  <a:moveTo>
                    <a:pt x="26" y="184"/>
                  </a:moveTo>
                  <a:cubicBezTo>
                    <a:pt x="40" y="236"/>
                    <a:pt x="71" y="284"/>
                    <a:pt x="123" y="284"/>
                  </a:cubicBezTo>
                  <a:cubicBezTo>
                    <a:pt x="174" y="284"/>
                    <a:pt x="206" y="236"/>
                    <a:pt x="219" y="183"/>
                  </a:cubicBezTo>
                  <a:cubicBezTo>
                    <a:pt x="234" y="176"/>
                    <a:pt x="243" y="154"/>
                    <a:pt x="241" y="137"/>
                  </a:cubicBezTo>
                  <a:cubicBezTo>
                    <a:pt x="239" y="126"/>
                    <a:pt x="234" y="120"/>
                    <a:pt x="226" y="117"/>
                  </a:cubicBezTo>
                  <a:cubicBezTo>
                    <a:pt x="223" y="52"/>
                    <a:pt x="183" y="0"/>
                    <a:pt x="123" y="0"/>
                  </a:cubicBezTo>
                  <a:cubicBezTo>
                    <a:pt x="63" y="0"/>
                    <a:pt x="23" y="51"/>
                    <a:pt x="19" y="116"/>
                  </a:cubicBezTo>
                  <a:cubicBezTo>
                    <a:pt x="10" y="119"/>
                    <a:pt x="3" y="125"/>
                    <a:pt x="2" y="137"/>
                  </a:cubicBezTo>
                  <a:cubicBezTo>
                    <a:pt x="0" y="155"/>
                    <a:pt x="10" y="179"/>
                    <a:pt x="26" y="184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48" name="PA-任意多边形 6">
              <a:extLst>
                <a:ext uri="{FF2B5EF4-FFF2-40B4-BE49-F238E27FC236}">
                  <a16:creationId xmlns:a16="http://schemas.microsoft.com/office/drawing/2014/main" id="{CF60084B-D518-466E-9D71-11904B0F619C}"/>
                </a:ext>
              </a:extLst>
            </p:cNvPr>
            <p:cNvSpPr>
              <a:spLocks noEditPoints="1"/>
            </p:cNvSpPr>
            <p:nvPr>
              <p:custDataLst>
                <p:tags r:id="rId14"/>
              </p:custDataLst>
            </p:nvPr>
          </p:nvSpPr>
          <p:spPr bwMode="auto">
            <a:xfrm>
              <a:off x="5637" y="2777"/>
              <a:ext cx="665" cy="423"/>
            </a:xfrm>
            <a:custGeom>
              <a:avLst/>
              <a:gdLst>
                <a:gd name="T0" fmla="*/ 487 w 488"/>
                <a:gd name="T1" fmla="*/ 190 h 311"/>
                <a:gd name="T2" fmla="*/ 487 w 488"/>
                <a:gd name="T3" fmla="*/ 176 h 311"/>
                <a:gd name="T4" fmla="*/ 469 w 488"/>
                <a:gd name="T5" fmla="*/ 99 h 311"/>
                <a:gd name="T6" fmla="*/ 445 w 488"/>
                <a:gd name="T7" fmla="*/ 66 h 311"/>
                <a:gd name="T8" fmla="*/ 340 w 488"/>
                <a:gd name="T9" fmla="*/ 22 h 311"/>
                <a:gd name="T10" fmla="*/ 311 w 488"/>
                <a:gd name="T11" fmla="*/ 0 h 311"/>
                <a:gd name="T12" fmla="*/ 307 w 488"/>
                <a:gd name="T13" fmla="*/ 4 h 311"/>
                <a:gd name="T14" fmla="*/ 250 w 488"/>
                <a:gd name="T15" fmla="*/ 60 h 311"/>
                <a:gd name="T16" fmla="*/ 192 w 488"/>
                <a:gd name="T17" fmla="*/ 24 h 311"/>
                <a:gd name="T18" fmla="*/ 182 w 488"/>
                <a:gd name="T19" fmla="*/ 6 h 311"/>
                <a:gd name="T20" fmla="*/ 181 w 488"/>
                <a:gd name="T21" fmla="*/ 4 h 311"/>
                <a:gd name="T22" fmla="*/ 177 w 488"/>
                <a:gd name="T23" fmla="*/ 0 h 311"/>
                <a:gd name="T24" fmla="*/ 149 w 488"/>
                <a:gd name="T25" fmla="*/ 22 h 311"/>
                <a:gd name="T26" fmla="*/ 44 w 488"/>
                <a:gd name="T27" fmla="*/ 66 h 311"/>
                <a:gd name="T28" fmla="*/ 20 w 488"/>
                <a:gd name="T29" fmla="*/ 99 h 311"/>
                <a:gd name="T30" fmla="*/ 1 w 488"/>
                <a:gd name="T31" fmla="*/ 181 h 311"/>
                <a:gd name="T32" fmla="*/ 5 w 488"/>
                <a:gd name="T33" fmla="*/ 295 h 311"/>
                <a:gd name="T34" fmla="*/ 243 w 488"/>
                <a:gd name="T35" fmla="*/ 311 h 311"/>
                <a:gd name="T36" fmla="*/ 245 w 488"/>
                <a:gd name="T37" fmla="*/ 311 h 311"/>
                <a:gd name="T38" fmla="*/ 484 w 488"/>
                <a:gd name="T39" fmla="*/ 295 h 311"/>
                <a:gd name="T40" fmla="*/ 488 w 488"/>
                <a:gd name="T41" fmla="*/ 218 h 311"/>
                <a:gd name="T42" fmla="*/ 185 w 488"/>
                <a:gd name="T43" fmla="*/ 35 h 311"/>
                <a:gd name="T44" fmla="*/ 194 w 488"/>
                <a:gd name="T45" fmla="*/ 112 h 311"/>
                <a:gd name="T46" fmla="*/ 176 w 488"/>
                <a:gd name="T47" fmla="*/ 20 h 311"/>
                <a:gd name="T48" fmla="*/ 106 w 488"/>
                <a:gd name="T49" fmla="*/ 292 h 311"/>
                <a:gd name="T50" fmla="*/ 103 w 488"/>
                <a:gd name="T51" fmla="*/ 161 h 311"/>
                <a:gd name="T52" fmla="*/ 95 w 488"/>
                <a:gd name="T53" fmla="*/ 290 h 311"/>
                <a:gd name="T54" fmla="*/ 19 w 488"/>
                <a:gd name="T55" fmla="*/ 217 h 311"/>
                <a:gd name="T56" fmla="*/ 19 w 488"/>
                <a:gd name="T57" fmla="*/ 181 h 311"/>
                <a:gd name="T58" fmla="*/ 36 w 488"/>
                <a:gd name="T59" fmla="*/ 105 h 311"/>
                <a:gd name="T60" fmla="*/ 144 w 488"/>
                <a:gd name="T61" fmla="*/ 45 h 311"/>
                <a:gd name="T62" fmla="*/ 193 w 488"/>
                <a:gd name="T63" fmla="*/ 133 h 311"/>
                <a:gd name="T64" fmla="*/ 230 w 488"/>
                <a:gd name="T65" fmla="*/ 114 h 311"/>
                <a:gd name="T66" fmla="*/ 303 w 488"/>
                <a:gd name="T67" fmla="*/ 35 h 311"/>
                <a:gd name="T68" fmla="*/ 330 w 488"/>
                <a:gd name="T69" fmla="*/ 35 h 311"/>
                <a:gd name="T70" fmla="*/ 263 w 488"/>
                <a:gd name="T71" fmla="*/ 67 h 311"/>
                <a:gd name="T72" fmla="*/ 387 w 488"/>
                <a:gd name="T73" fmla="*/ 290 h 311"/>
                <a:gd name="T74" fmla="*/ 380 w 488"/>
                <a:gd name="T75" fmla="*/ 161 h 311"/>
                <a:gd name="T76" fmla="*/ 377 w 488"/>
                <a:gd name="T77" fmla="*/ 292 h 311"/>
                <a:gd name="T78" fmla="*/ 258 w 488"/>
                <a:gd name="T79" fmla="*/ 114 h 311"/>
                <a:gd name="T80" fmla="*/ 294 w 488"/>
                <a:gd name="T81" fmla="*/ 132 h 311"/>
                <a:gd name="T82" fmla="*/ 343 w 488"/>
                <a:gd name="T83" fmla="*/ 40 h 311"/>
                <a:gd name="T84" fmla="*/ 453 w 488"/>
                <a:gd name="T85" fmla="*/ 105 h 311"/>
                <a:gd name="T86" fmla="*/ 469 w 488"/>
                <a:gd name="T87" fmla="*/ 176 h 311"/>
                <a:gd name="T88" fmla="*/ 471 w 488"/>
                <a:gd name="T89" fmla="*/ 282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88" h="311">
                  <a:moveTo>
                    <a:pt x="488" y="218"/>
                  </a:moveTo>
                  <a:cubicBezTo>
                    <a:pt x="488" y="207"/>
                    <a:pt x="487" y="198"/>
                    <a:pt x="487" y="190"/>
                  </a:cubicBezTo>
                  <a:cubicBezTo>
                    <a:pt x="487" y="187"/>
                    <a:pt x="487" y="183"/>
                    <a:pt x="487" y="181"/>
                  </a:cubicBezTo>
                  <a:cubicBezTo>
                    <a:pt x="487" y="179"/>
                    <a:pt x="487" y="177"/>
                    <a:pt x="487" y="176"/>
                  </a:cubicBezTo>
                  <a:cubicBezTo>
                    <a:pt x="487" y="176"/>
                    <a:pt x="487" y="176"/>
                    <a:pt x="487" y="176"/>
                  </a:cubicBezTo>
                  <a:cubicBezTo>
                    <a:pt x="484" y="139"/>
                    <a:pt x="477" y="115"/>
                    <a:pt x="469" y="99"/>
                  </a:cubicBezTo>
                  <a:cubicBezTo>
                    <a:pt x="461" y="82"/>
                    <a:pt x="452" y="73"/>
                    <a:pt x="446" y="67"/>
                  </a:cubicBezTo>
                  <a:cubicBezTo>
                    <a:pt x="445" y="66"/>
                    <a:pt x="445" y="66"/>
                    <a:pt x="445" y="66"/>
                  </a:cubicBezTo>
                  <a:cubicBezTo>
                    <a:pt x="412" y="48"/>
                    <a:pt x="379" y="37"/>
                    <a:pt x="340" y="22"/>
                  </a:cubicBezTo>
                  <a:cubicBezTo>
                    <a:pt x="340" y="22"/>
                    <a:pt x="340" y="22"/>
                    <a:pt x="340" y="22"/>
                  </a:cubicBezTo>
                  <a:cubicBezTo>
                    <a:pt x="317" y="2"/>
                    <a:pt x="317" y="2"/>
                    <a:pt x="317" y="2"/>
                  </a:cubicBezTo>
                  <a:cubicBezTo>
                    <a:pt x="315" y="1"/>
                    <a:pt x="313" y="0"/>
                    <a:pt x="311" y="0"/>
                  </a:cubicBezTo>
                  <a:cubicBezTo>
                    <a:pt x="310" y="1"/>
                    <a:pt x="308" y="2"/>
                    <a:pt x="307" y="4"/>
                  </a:cubicBezTo>
                  <a:cubicBezTo>
                    <a:pt x="307" y="4"/>
                    <a:pt x="307" y="4"/>
                    <a:pt x="307" y="4"/>
                  </a:cubicBezTo>
                  <a:cubicBezTo>
                    <a:pt x="307" y="4"/>
                    <a:pt x="304" y="14"/>
                    <a:pt x="296" y="25"/>
                  </a:cubicBezTo>
                  <a:cubicBezTo>
                    <a:pt x="288" y="36"/>
                    <a:pt x="267" y="54"/>
                    <a:pt x="250" y="60"/>
                  </a:cubicBezTo>
                  <a:cubicBezTo>
                    <a:pt x="239" y="60"/>
                    <a:pt x="239" y="60"/>
                    <a:pt x="239" y="60"/>
                  </a:cubicBezTo>
                  <a:cubicBezTo>
                    <a:pt x="218" y="50"/>
                    <a:pt x="200" y="36"/>
                    <a:pt x="192" y="24"/>
                  </a:cubicBezTo>
                  <a:cubicBezTo>
                    <a:pt x="188" y="19"/>
                    <a:pt x="185" y="14"/>
                    <a:pt x="183" y="10"/>
                  </a:cubicBezTo>
                  <a:cubicBezTo>
                    <a:pt x="182" y="8"/>
                    <a:pt x="182" y="6"/>
                    <a:pt x="182" y="6"/>
                  </a:cubicBezTo>
                  <a:cubicBezTo>
                    <a:pt x="181" y="5"/>
                    <a:pt x="181" y="5"/>
                    <a:pt x="181" y="4"/>
                  </a:cubicBezTo>
                  <a:cubicBezTo>
                    <a:pt x="181" y="4"/>
                    <a:pt x="181" y="4"/>
                    <a:pt x="181" y="4"/>
                  </a:cubicBezTo>
                  <a:cubicBezTo>
                    <a:pt x="181" y="4"/>
                    <a:pt x="181" y="4"/>
                    <a:pt x="181" y="4"/>
                  </a:cubicBezTo>
                  <a:cubicBezTo>
                    <a:pt x="180" y="2"/>
                    <a:pt x="179" y="1"/>
                    <a:pt x="177" y="0"/>
                  </a:cubicBezTo>
                  <a:cubicBezTo>
                    <a:pt x="175" y="0"/>
                    <a:pt x="173" y="1"/>
                    <a:pt x="172" y="2"/>
                  </a:cubicBezTo>
                  <a:cubicBezTo>
                    <a:pt x="149" y="22"/>
                    <a:pt x="149" y="22"/>
                    <a:pt x="149" y="22"/>
                  </a:cubicBezTo>
                  <a:cubicBezTo>
                    <a:pt x="148" y="22"/>
                    <a:pt x="148" y="22"/>
                    <a:pt x="148" y="22"/>
                  </a:cubicBezTo>
                  <a:cubicBezTo>
                    <a:pt x="109" y="37"/>
                    <a:pt x="77" y="48"/>
                    <a:pt x="44" y="66"/>
                  </a:cubicBezTo>
                  <a:cubicBezTo>
                    <a:pt x="42" y="67"/>
                    <a:pt x="42" y="67"/>
                    <a:pt x="42" y="67"/>
                  </a:cubicBezTo>
                  <a:cubicBezTo>
                    <a:pt x="37" y="73"/>
                    <a:pt x="28" y="82"/>
                    <a:pt x="20" y="99"/>
                  </a:cubicBezTo>
                  <a:cubicBezTo>
                    <a:pt x="12" y="115"/>
                    <a:pt x="5" y="139"/>
                    <a:pt x="2" y="176"/>
                  </a:cubicBezTo>
                  <a:cubicBezTo>
                    <a:pt x="1" y="177"/>
                    <a:pt x="1" y="179"/>
                    <a:pt x="1" y="181"/>
                  </a:cubicBezTo>
                  <a:cubicBezTo>
                    <a:pt x="1" y="198"/>
                    <a:pt x="0" y="250"/>
                    <a:pt x="0" y="290"/>
                  </a:cubicBezTo>
                  <a:cubicBezTo>
                    <a:pt x="0" y="293"/>
                    <a:pt x="2" y="295"/>
                    <a:pt x="5" y="295"/>
                  </a:cubicBezTo>
                  <a:cubicBezTo>
                    <a:pt x="33" y="299"/>
                    <a:pt x="95" y="306"/>
                    <a:pt x="96" y="306"/>
                  </a:cubicBezTo>
                  <a:cubicBezTo>
                    <a:pt x="139" y="309"/>
                    <a:pt x="197" y="311"/>
                    <a:pt x="243" y="311"/>
                  </a:cubicBezTo>
                  <a:cubicBezTo>
                    <a:pt x="244" y="311"/>
                    <a:pt x="244" y="311"/>
                    <a:pt x="244" y="311"/>
                  </a:cubicBezTo>
                  <a:cubicBezTo>
                    <a:pt x="244" y="311"/>
                    <a:pt x="245" y="311"/>
                    <a:pt x="245" y="311"/>
                  </a:cubicBezTo>
                  <a:cubicBezTo>
                    <a:pt x="291" y="311"/>
                    <a:pt x="344" y="309"/>
                    <a:pt x="387" y="306"/>
                  </a:cubicBezTo>
                  <a:cubicBezTo>
                    <a:pt x="388" y="306"/>
                    <a:pt x="456" y="299"/>
                    <a:pt x="484" y="295"/>
                  </a:cubicBezTo>
                  <a:cubicBezTo>
                    <a:pt x="486" y="295"/>
                    <a:pt x="488" y="293"/>
                    <a:pt x="488" y="290"/>
                  </a:cubicBezTo>
                  <a:cubicBezTo>
                    <a:pt x="488" y="267"/>
                    <a:pt x="488" y="240"/>
                    <a:pt x="488" y="218"/>
                  </a:cubicBezTo>
                  <a:close/>
                  <a:moveTo>
                    <a:pt x="176" y="20"/>
                  </a:moveTo>
                  <a:cubicBezTo>
                    <a:pt x="178" y="24"/>
                    <a:pt x="181" y="29"/>
                    <a:pt x="185" y="35"/>
                  </a:cubicBezTo>
                  <a:cubicBezTo>
                    <a:pt x="193" y="45"/>
                    <a:pt x="206" y="58"/>
                    <a:pt x="225" y="67"/>
                  </a:cubicBezTo>
                  <a:cubicBezTo>
                    <a:pt x="220" y="72"/>
                    <a:pt x="195" y="111"/>
                    <a:pt x="194" y="112"/>
                  </a:cubicBezTo>
                  <a:cubicBezTo>
                    <a:pt x="167" y="77"/>
                    <a:pt x="159" y="41"/>
                    <a:pt x="158" y="35"/>
                  </a:cubicBezTo>
                  <a:lnTo>
                    <a:pt x="176" y="20"/>
                  </a:lnTo>
                  <a:close/>
                  <a:moveTo>
                    <a:pt x="201" y="295"/>
                  </a:moveTo>
                  <a:cubicBezTo>
                    <a:pt x="170" y="295"/>
                    <a:pt x="134" y="294"/>
                    <a:pt x="106" y="292"/>
                  </a:cubicBezTo>
                  <a:cubicBezTo>
                    <a:pt x="106" y="165"/>
                    <a:pt x="106" y="165"/>
                    <a:pt x="106" y="165"/>
                  </a:cubicBezTo>
                  <a:cubicBezTo>
                    <a:pt x="106" y="163"/>
                    <a:pt x="105" y="162"/>
                    <a:pt x="103" y="161"/>
                  </a:cubicBezTo>
                  <a:cubicBezTo>
                    <a:pt x="101" y="160"/>
                    <a:pt x="99" y="160"/>
                    <a:pt x="98" y="161"/>
                  </a:cubicBezTo>
                  <a:cubicBezTo>
                    <a:pt x="96" y="163"/>
                    <a:pt x="95" y="258"/>
                    <a:pt x="95" y="290"/>
                  </a:cubicBezTo>
                  <a:cubicBezTo>
                    <a:pt x="68" y="288"/>
                    <a:pt x="42" y="285"/>
                    <a:pt x="18" y="282"/>
                  </a:cubicBezTo>
                  <a:cubicBezTo>
                    <a:pt x="18" y="260"/>
                    <a:pt x="18" y="236"/>
                    <a:pt x="19" y="217"/>
                  </a:cubicBezTo>
                  <a:cubicBezTo>
                    <a:pt x="19" y="206"/>
                    <a:pt x="19" y="197"/>
                    <a:pt x="19" y="189"/>
                  </a:cubicBezTo>
                  <a:cubicBezTo>
                    <a:pt x="19" y="186"/>
                    <a:pt x="19" y="183"/>
                    <a:pt x="19" y="181"/>
                  </a:cubicBezTo>
                  <a:cubicBezTo>
                    <a:pt x="19" y="178"/>
                    <a:pt x="19" y="177"/>
                    <a:pt x="19" y="176"/>
                  </a:cubicBezTo>
                  <a:cubicBezTo>
                    <a:pt x="22" y="142"/>
                    <a:pt x="29" y="120"/>
                    <a:pt x="36" y="105"/>
                  </a:cubicBezTo>
                  <a:cubicBezTo>
                    <a:pt x="43" y="91"/>
                    <a:pt x="50" y="84"/>
                    <a:pt x="55" y="78"/>
                  </a:cubicBezTo>
                  <a:cubicBezTo>
                    <a:pt x="84" y="62"/>
                    <a:pt x="109" y="58"/>
                    <a:pt x="144" y="45"/>
                  </a:cubicBezTo>
                  <a:cubicBezTo>
                    <a:pt x="146" y="56"/>
                    <a:pt x="158" y="94"/>
                    <a:pt x="187" y="130"/>
                  </a:cubicBezTo>
                  <a:cubicBezTo>
                    <a:pt x="189" y="132"/>
                    <a:pt x="191" y="133"/>
                    <a:pt x="193" y="133"/>
                  </a:cubicBezTo>
                  <a:cubicBezTo>
                    <a:pt x="195" y="133"/>
                    <a:pt x="212" y="100"/>
                    <a:pt x="216" y="97"/>
                  </a:cubicBezTo>
                  <a:cubicBezTo>
                    <a:pt x="230" y="114"/>
                    <a:pt x="230" y="114"/>
                    <a:pt x="230" y="114"/>
                  </a:cubicBezTo>
                  <a:lnTo>
                    <a:pt x="201" y="295"/>
                  </a:lnTo>
                  <a:close/>
                  <a:moveTo>
                    <a:pt x="303" y="35"/>
                  </a:moveTo>
                  <a:cubicBezTo>
                    <a:pt x="307" y="29"/>
                    <a:pt x="310" y="24"/>
                    <a:pt x="312" y="20"/>
                  </a:cubicBezTo>
                  <a:cubicBezTo>
                    <a:pt x="330" y="35"/>
                    <a:pt x="330" y="35"/>
                    <a:pt x="330" y="35"/>
                  </a:cubicBezTo>
                  <a:cubicBezTo>
                    <a:pt x="330" y="41"/>
                    <a:pt x="321" y="77"/>
                    <a:pt x="294" y="112"/>
                  </a:cubicBezTo>
                  <a:cubicBezTo>
                    <a:pt x="293" y="111"/>
                    <a:pt x="267" y="70"/>
                    <a:pt x="263" y="67"/>
                  </a:cubicBezTo>
                  <a:cubicBezTo>
                    <a:pt x="283" y="58"/>
                    <a:pt x="295" y="45"/>
                    <a:pt x="303" y="35"/>
                  </a:cubicBezTo>
                  <a:close/>
                  <a:moveTo>
                    <a:pt x="387" y="290"/>
                  </a:moveTo>
                  <a:cubicBezTo>
                    <a:pt x="387" y="290"/>
                    <a:pt x="387" y="163"/>
                    <a:pt x="385" y="161"/>
                  </a:cubicBezTo>
                  <a:cubicBezTo>
                    <a:pt x="384" y="160"/>
                    <a:pt x="382" y="160"/>
                    <a:pt x="380" y="161"/>
                  </a:cubicBezTo>
                  <a:cubicBezTo>
                    <a:pt x="378" y="162"/>
                    <a:pt x="377" y="163"/>
                    <a:pt x="377" y="165"/>
                  </a:cubicBezTo>
                  <a:cubicBezTo>
                    <a:pt x="377" y="165"/>
                    <a:pt x="376" y="259"/>
                    <a:pt x="377" y="292"/>
                  </a:cubicBezTo>
                  <a:cubicBezTo>
                    <a:pt x="349" y="294"/>
                    <a:pt x="318" y="295"/>
                    <a:pt x="287" y="295"/>
                  </a:cubicBezTo>
                  <a:cubicBezTo>
                    <a:pt x="282" y="262"/>
                    <a:pt x="259" y="114"/>
                    <a:pt x="258" y="114"/>
                  </a:cubicBezTo>
                  <a:cubicBezTo>
                    <a:pt x="258" y="114"/>
                    <a:pt x="271" y="99"/>
                    <a:pt x="271" y="99"/>
                  </a:cubicBezTo>
                  <a:cubicBezTo>
                    <a:pt x="275" y="103"/>
                    <a:pt x="292" y="132"/>
                    <a:pt x="294" y="132"/>
                  </a:cubicBezTo>
                  <a:cubicBezTo>
                    <a:pt x="296" y="132"/>
                    <a:pt x="298" y="131"/>
                    <a:pt x="299" y="130"/>
                  </a:cubicBezTo>
                  <a:cubicBezTo>
                    <a:pt x="328" y="94"/>
                    <a:pt x="342" y="52"/>
                    <a:pt x="343" y="40"/>
                  </a:cubicBezTo>
                  <a:cubicBezTo>
                    <a:pt x="379" y="53"/>
                    <a:pt x="404" y="62"/>
                    <a:pt x="433" y="78"/>
                  </a:cubicBezTo>
                  <a:cubicBezTo>
                    <a:pt x="439" y="84"/>
                    <a:pt x="446" y="91"/>
                    <a:pt x="453" y="105"/>
                  </a:cubicBezTo>
                  <a:cubicBezTo>
                    <a:pt x="460" y="120"/>
                    <a:pt x="466" y="142"/>
                    <a:pt x="469" y="176"/>
                  </a:cubicBezTo>
                  <a:cubicBezTo>
                    <a:pt x="469" y="176"/>
                    <a:pt x="469" y="176"/>
                    <a:pt x="469" y="176"/>
                  </a:cubicBezTo>
                  <a:cubicBezTo>
                    <a:pt x="469" y="177"/>
                    <a:pt x="469" y="178"/>
                    <a:pt x="469" y="181"/>
                  </a:cubicBezTo>
                  <a:cubicBezTo>
                    <a:pt x="470" y="196"/>
                    <a:pt x="470" y="243"/>
                    <a:pt x="471" y="282"/>
                  </a:cubicBezTo>
                  <a:cubicBezTo>
                    <a:pt x="447" y="285"/>
                    <a:pt x="414" y="288"/>
                    <a:pt x="387" y="29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AC08D647-90F6-4991-BDB4-60C6A33B9D4C}"/>
              </a:ext>
            </a:extLst>
          </p:cNvPr>
          <p:cNvGrpSpPr/>
          <p:nvPr/>
        </p:nvGrpSpPr>
        <p:grpSpPr>
          <a:xfrm>
            <a:off x="912341" y="1626553"/>
            <a:ext cx="6208892" cy="641506"/>
            <a:chOff x="912341" y="1812811"/>
            <a:chExt cx="4452132" cy="570205"/>
          </a:xfrm>
        </p:grpSpPr>
        <p:grpSp>
          <p:nvGrpSpPr>
            <p:cNvPr id="22" name="PA-1022188">
              <a:extLst>
                <a:ext uri="{FF2B5EF4-FFF2-40B4-BE49-F238E27FC236}">
                  <a16:creationId xmlns:a16="http://schemas.microsoft.com/office/drawing/2014/main" id="{F5FDD556-F82E-49CF-A7DD-F4F6CCC9C3B2}"/>
                </a:ext>
              </a:extLst>
            </p:cNvPr>
            <p:cNvGrpSpPr/>
            <p:nvPr>
              <p:custDataLst>
                <p:tags r:id="rId7"/>
              </p:custDataLst>
            </p:nvPr>
          </p:nvGrpSpPr>
          <p:grpSpPr>
            <a:xfrm>
              <a:off x="912341" y="1812811"/>
              <a:ext cx="4452132" cy="570205"/>
              <a:chOff x="760768" y="1968049"/>
              <a:chExt cx="6806853" cy="628634"/>
            </a:xfrm>
          </p:grpSpPr>
          <p:sp>
            <p:nvSpPr>
              <p:cNvPr id="23" name="PA-平行四边形 5">
                <a:extLst>
                  <a:ext uri="{FF2B5EF4-FFF2-40B4-BE49-F238E27FC236}">
                    <a16:creationId xmlns:a16="http://schemas.microsoft.com/office/drawing/2014/main" id="{F9D4C84F-AC83-43DB-8555-35C5559DD977}"/>
                  </a:ext>
                </a:extLst>
              </p:cNvPr>
              <p:cNvSpPr/>
              <p:nvPr>
                <p:custDataLst>
                  <p:tags r:id="rId9"/>
                </p:custDataLst>
              </p:nvPr>
            </p:nvSpPr>
            <p:spPr>
              <a:xfrm>
                <a:off x="760768" y="2133600"/>
                <a:ext cx="952500" cy="419100"/>
              </a:xfrm>
              <a:prstGeom prst="parallelogram">
                <a:avLst/>
              </a:prstGeom>
              <a:solidFill>
                <a:srgbClr val="B0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方正粗黑宋简体" panose="020F0502020204030204"/>
                  <a:ea typeface="方正粗黑宋简体"/>
                  <a:cs typeface="+mn-ea"/>
                  <a:sym typeface="+mn-lt"/>
                </a:endParaRPr>
              </a:p>
            </p:txBody>
          </p:sp>
          <p:sp>
            <p:nvSpPr>
              <p:cNvPr id="30" name="PA-平行四边形 6">
                <a:extLst>
                  <a:ext uri="{FF2B5EF4-FFF2-40B4-BE49-F238E27FC236}">
                    <a16:creationId xmlns:a16="http://schemas.microsoft.com/office/drawing/2014/main" id="{EC3B7C12-1E3B-40EC-8A34-96E8AC41AE50}"/>
                  </a:ext>
                </a:extLst>
              </p:cNvPr>
              <p:cNvSpPr/>
              <p:nvPr>
                <p:custDataLst>
                  <p:tags r:id="rId10"/>
                </p:custDataLst>
              </p:nvPr>
            </p:nvSpPr>
            <p:spPr>
              <a:xfrm>
                <a:off x="6357732" y="2177583"/>
                <a:ext cx="1209889" cy="419100"/>
              </a:xfrm>
              <a:prstGeom prst="parallelogram">
                <a:avLst/>
              </a:prstGeom>
              <a:solidFill>
                <a:srgbClr val="B0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方正粗黑宋简体" panose="020F0502020204030204"/>
                  <a:ea typeface="方正粗黑宋简体"/>
                  <a:cs typeface="+mn-ea"/>
                  <a:sym typeface="+mn-lt"/>
                </a:endParaRPr>
              </a:p>
            </p:txBody>
          </p:sp>
          <p:sp>
            <p:nvSpPr>
              <p:cNvPr id="31" name="PA-平行四边形 7">
                <a:extLst>
                  <a:ext uri="{FF2B5EF4-FFF2-40B4-BE49-F238E27FC236}">
                    <a16:creationId xmlns:a16="http://schemas.microsoft.com/office/drawing/2014/main" id="{4B6533C5-3FA2-4855-837E-2CFF2923DCC6}"/>
                  </a:ext>
                </a:extLst>
              </p:cNvPr>
              <p:cNvSpPr/>
              <p:nvPr>
                <p:custDataLst>
                  <p:tags r:id="rId11"/>
                </p:custDataLst>
              </p:nvPr>
            </p:nvSpPr>
            <p:spPr>
              <a:xfrm>
                <a:off x="1112867" y="1968049"/>
                <a:ext cx="6155454" cy="524072"/>
              </a:xfrm>
              <a:prstGeom prst="parallelogram">
                <a:avLst/>
              </a:prstGeom>
              <a:solidFill>
                <a:srgbClr val="C0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方正粗黑宋简体" panose="020F0502020204030204"/>
                  <a:ea typeface="方正粗黑宋简体"/>
                  <a:cs typeface="+mn-ea"/>
                  <a:sym typeface="+mn-lt"/>
                </a:endParaRPr>
              </a:p>
            </p:txBody>
          </p:sp>
        </p:grpSp>
        <p:sp>
          <p:nvSpPr>
            <p:cNvPr id="49" name="PA-1022190">
              <a:extLst>
                <a:ext uri="{FF2B5EF4-FFF2-40B4-BE49-F238E27FC236}">
                  <a16:creationId xmlns:a16="http://schemas.microsoft.com/office/drawing/2014/main" id="{7F4E5BAE-715D-434A-8B5C-1DF12DB9A354}"/>
                </a:ext>
              </a:extLst>
            </p:cNvPr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1292902" y="1827957"/>
              <a:ext cx="3858478" cy="410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9pPr>
            </a:lstStyle>
            <a:p>
              <a:pPr algn="ctr">
                <a:defRPr/>
              </a:pPr>
              <a:r>
                <a:rPr lang="zh-CN" altLang="zh-CN" sz="2400" b="1" kern="0" spc="600" dirty="0">
                  <a:solidFill>
                    <a:prstClr val="white"/>
                  </a:solidFill>
                  <a:latin typeface="+mn-ea"/>
                  <a:ea typeface="+mn-ea"/>
                  <a:cs typeface="+mn-ea"/>
                </a:rPr>
                <a:t>要学习英模荣誉视生命的精神</a:t>
              </a:r>
              <a:endParaRPr lang="zh-CN" altLang="en-US" sz="2400" b="1" kern="0" spc="600" dirty="0">
                <a:solidFill>
                  <a:prstClr val="white"/>
                </a:solidFill>
                <a:latin typeface="+mn-ea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50" name="椭圆 49">
            <a:extLst>
              <a:ext uri="{FF2B5EF4-FFF2-40B4-BE49-F238E27FC236}">
                <a16:creationId xmlns:a16="http://schemas.microsoft.com/office/drawing/2014/main" id="{B819CC51-9D14-4F7A-8389-0430AABA253D}"/>
              </a:ext>
            </a:extLst>
          </p:cNvPr>
          <p:cNvSpPr/>
          <p:nvPr/>
        </p:nvSpPr>
        <p:spPr>
          <a:xfrm>
            <a:off x="597716" y="1601254"/>
            <a:ext cx="530726" cy="53072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</a:t>
            </a:r>
            <a:endParaRPr lang="zh-CN" altLang="en-US" sz="2000" b="1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grpSp>
        <p:nvGrpSpPr>
          <p:cNvPr id="73" name="组合 72">
            <a:extLst>
              <a:ext uri="{FF2B5EF4-FFF2-40B4-BE49-F238E27FC236}">
                <a16:creationId xmlns:a16="http://schemas.microsoft.com/office/drawing/2014/main" id="{4DEB13D2-6019-40DC-AE1E-3FB50CFD112D}"/>
              </a:ext>
            </a:extLst>
          </p:cNvPr>
          <p:cNvGrpSpPr/>
          <p:nvPr/>
        </p:nvGrpSpPr>
        <p:grpSpPr>
          <a:xfrm>
            <a:off x="1640159" y="2836665"/>
            <a:ext cx="3346547" cy="2688344"/>
            <a:chOff x="3956940" y="1392835"/>
            <a:chExt cx="4304544" cy="3371851"/>
          </a:xfrm>
        </p:grpSpPr>
        <p:pic>
          <p:nvPicPr>
            <p:cNvPr id="74" name="图片 73">
              <a:extLst>
                <a:ext uri="{FF2B5EF4-FFF2-40B4-BE49-F238E27FC236}">
                  <a16:creationId xmlns:a16="http://schemas.microsoft.com/office/drawing/2014/main" id="{3F9CDDDE-5DBC-4C37-A49A-2ABC695DE1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56940" y="1392835"/>
              <a:ext cx="2103439" cy="3371851"/>
            </a:xfrm>
            <a:prstGeom prst="rect">
              <a:avLst/>
            </a:prstGeom>
          </p:spPr>
        </p:pic>
        <p:pic>
          <p:nvPicPr>
            <p:cNvPr id="75" name="图片 74">
              <a:extLst>
                <a:ext uri="{FF2B5EF4-FFF2-40B4-BE49-F238E27FC236}">
                  <a16:creationId xmlns:a16="http://schemas.microsoft.com/office/drawing/2014/main" id="{0CE06E8C-6525-4F7C-BC07-7DDEAF4CD4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158046" y="1392835"/>
              <a:ext cx="2103438" cy="3371851"/>
            </a:xfrm>
            <a:prstGeom prst="rect">
              <a:avLst/>
            </a:prstGeom>
          </p:spPr>
        </p:pic>
      </p:grpSp>
      <p:sp>
        <p:nvSpPr>
          <p:cNvPr id="76" name="矩形: 对角圆角 75">
            <a:extLst>
              <a:ext uri="{FF2B5EF4-FFF2-40B4-BE49-F238E27FC236}">
                <a16:creationId xmlns:a16="http://schemas.microsoft.com/office/drawing/2014/main" id="{7252511F-72F4-44E5-86FC-28DD07D221E7}"/>
              </a:ext>
            </a:extLst>
          </p:cNvPr>
          <p:cNvSpPr/>
          <p:nvPr/>
        </p:nvSpPr>
        <p:spPr>
          <a:xfrm>
            <a:off x="6125294" y="3168564"/>
            <a:ext cx="3845710" cy="1657972"/>
          </a:xfrm>
          <a:prstGeom prst="round2Diag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dirty="0"/>
              <a:t>万岁军</a:t>
            </a:r>
            <a:endParaRPr lang="en-US" altLang="zh-CN" dirty="0"/>
          </a:p>
          <a:p>
            <a:pPr algn="just">
              <a:lnSpc>
                <a:spcPct val="130000"/>
              </a:lnSpc>
            </a:pPr>
            <a:r>
              <a:rPr lang="zh-CN" altLang="zh-CN" dirty="0"/>
              <a:t>雷锋</a:t>
            </a:r>
            <a:endParaRPr lang="en-US" altLang="zh-CN" dirty="0"/>
          </a:p>
          <a:p>
            <a:pPr algn="just">
              <a:lnSpc>
                <a:spcPct val="130000"/>
              </a:lnSpc>
            </a:pPr>
            <a:r>
              <a:rPr lang="zh-CN" altLang="zh-CN" dirty="0"/>
              <a:t>杨根思连</a:t>
            </a:r>
            <a:r>
              <a:rPr lang="en-US" altLang="zh-CN" dirty="0"/>
              <a:t> </a:t>
            </a:r>
          </a:p>
          <a:p>
            <a:pPr algn="just">
              <a:lnSpc>
                <a:spcPct val="130000"/>
              </a:lnSpc>
            </a:pPr>
            <a:r>
              <a:rPr lang="zh-CN" altLang="zh-CN" dirty="0"/>
              <a:t>一支队赴藏</a:t>
            </a:r>
            <a:endParaRPr lang="zh-CN" altLang="en-US" dirty="0"/>
          </a:p>
        </p:txBody>
      </p:sp>
      <p:grpSp>
        <p:nvGrpSpPr>
          <p:cNvPr id="78" name="组合 77">
            <a:extLst>
              <a:ext uri="{FF2B5EF4-FFF2-40B4-BE49-F238E27FC236}">
                <a16:creationId xmlns:a16="http://schemas.microsoft.com/office/drawing/2014/main" id="{C0BA743A-2B89-4B1F-BB9B-20F9FC8A4A71}"/>
              </a:ext>
            </a:extLst>
          </p:cNvPr>
          <p:cNvGrpSpPr/>
          <p:nvPr/>
        </p:nvGrpSpPr>
        <p:grpSpPr>
          <a:xfrm rot="19624215">
            <a:off x="11043992" y="5982899"/>
            <a:ext cx="887762" cy="255096"/>
            <a:chOff x="3965502" y="1879809"/>
            <a:chExt cx="1193100" cy="342834"/>
          </a:xfrm>
          <a:solidFill>
            <a:srgbClr val="C00000"/>
          </a:solidFill>
        </p:grpSpPr>
        <p:sp>
          <p:nvSpPr>
            <p:cNvPr id="79" name="PA-dark-star-shape_15445">
              <a:extLst>
                <a:ext uri="{FF2B5EF4-FFF2-40B4-BE49-F238E27FC236}">
                  <a16:creationId xmlns:a16="http://schemas.microsoft.com/office/drawing/2014/main" id="{6A637D6D-A857-4C46-BD82-ABE9F2094B3B}"/>
                </a:ext>
              </a:extLst>
            </p:cNvPr>
            <p:cNvSpPr>
              <a:spLocks noChangeAspect="1"/>
            </p:cNvSpPr>
            <p:nvPr>
              <p:custDataLst>
                <p:tags r:id="rId2"/>
              </p:custDataLst>
            </p:nvPr>
          </p:nvSpPr>
          <p:spPr bwMode="auto">
            <a:xfrm>
              <a:off x="4391609" y="1879809"/>
              <a:ext cx="360781" cy="342834"/>
            </a:xfrm>
            <a:custGeom>
              <a:avLst/>
              <a:gdLst>
                <a:gd name="T0" fmla="*/ 374 w 723"/>
                <a:gd name="T1" fmla="*/ 21 h 688"/>
                <a:gd name="T2" fmla="*/ 425 w 723"/>
                <a:gd name="T3" fmla="*/ 232 h 688"/>
                <a:gd name="T4" fmla="*/ 477 w 723"/>
                <a:gd name="T5" fmla="*/ 270 h 688"/>
                <a:gd name="T6" fmla="*/ 698 w 723"/>
                <a:gd name="T7" fmla="*/ 256 h 688"/>
                <a:gd name="T8" fmla="*/ 706 w 723"/>
                <a:gd name="T9" fmla="*/ 280 h 688"/>
                <a:gd name="T10" fmla="*/ 524 w 723"/>
                <a:gd name="T11" fmla="*/ 388 h 688"/>
                <a:gd name="T12" fmla="*/ 504 w 723"/>
                <a:gd name="T13" fmla="*/ 450 h 688"/>
                <a:gd name="T14" fmla="*/ 582 w 723"/>
                <a:gd name="T15" fmla="*/ 661 h 688"/>
                <a:gd name="T16" fmla="*/ 562 w 723"/>
                <a:gd name="T17" fmla="*/ 675 h 688"/>
                <a:gd name="T18" fmla="*/ 394 w 723"/>
                <a:gd name="T19" fmla="*/ 527 h 688"/>
                <a:gd name="T20" fmla="*/ 329 w 723"/>
                <a:gd name="T21" fmla="*/ 527 h 688"/>
                <a:gd name="T22" fmla="*/ 161 w 723"/>
                <a:gd name="T23" fmla="*/ 675 h 688"/>
                <a:gd name="T24" fmla="*/ 141 w 723"/>
                <a:gd name="T25" fmla="*/ 661 h 688"/>
                <a:gd name="T26" fmla="*/ 219 w 723"/>
                <a:gd name="T27" fmla="*/ 450 h 688"/>
                <a:gd name="T28" fmla="*/ 199 w 723"/>
                <a:gd name="T29" fmla="*/ 388 h 688"/>
                <a:gd name="T30" fmla="*/ 17 w 723"/>
                <a:gd name="T31" fmla="*/ 280 h 688"/>
                <a:gd name="T32" fmla="*/ 25 w 723"/>
                <a:gd name="T33" fmla="*/ 256 h 688"/>
                <a:gd name="T34" fmla="*/ 246 w 723"/>
                <a:gd name="T35" fmla="*/ 270 h 688"/>
                <a:gd name="T36" fmla="*/ 298 w 723"/>
                <a:gd name="T37" fmla="*/ 232 h 688"/>
                <a:gd name="T38" fmla="*/ 349 w 723"/>
                <a:gd name="T39" fmla="*/ 21 h 688"/>
                <a:gd name="T40" fmla="*/ 374 w 723"/>
                <a:gd name="T41" fmla="*/ 21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23" h="688">
                  <a:moveTo>
                    <a:pt x="374" y="21"/>
                  </a:moveTo>
                  <a:lnTo>
                    <a:pt x="425" y="232"/>
                  </a:lnTo>
                  <a:cubicBezTo>
                    <a:pt x="431" y="253"/>
                    <a:pt x="455" y="270"/>
                    <a:pt x="477" y="270"/>
                  </a:cubicBezTo>
                  <a:lnTo>
                    <a:pt x="698" y="256"/>
                  </a:lnTo>
                  <a:cubicBezTo>
                    <a:pt x="720" y="256"/>
                    <a:pt x="723" y="267"/>
                    <a:pt x="706" y="280"/>
                  </a:cubicBezTo>
                  <a:lnTo>
                    <a:pt x="524" y="388"/>
                  </a:lnTo>
                  <a:cubicBezTo>
                    <a:pt x="506" y="401"/>
                    <a:pt x="497" y="429"/>
                    <a:pt x="504" y="450"/>
                  </a:cubicBezTo>
                  <a:lnTo>
                    <a:pt x="582" y="661"/>
                  </a:lnTo>
                  <a:cubicBezTo>
                    <a:pt x="589" y="682"/>
                    <a:pt x="580" y="688"/>
                    <a:pt x="562" y="675"/>
                  </a:cubicBezTo>
                  <a:lnTo>
                    <a:pt x="394" y="527"/>
                  </a:lnTo>
                  <a:cubicBezTo>
                    <a:pt x="376" y="514"/>
                    <a:pt x="347" y="514"/>
                    <a:pt x="329" y="527"/>
                  </a:cubicBezTo>
                  <a:lnTo>
                    <a:pt x="161" y="675"/>
                  </a:lnTo>
                  <a:cubicBezTo>
                    <a:pt x="143" y="688"/>
                    <a:pt x="134" y="682"/>
                    <a:pt x="141" y="661"/>
                  </a:cubicBezTo>
                  <a:lnTo>
                    <a:pt x="219" y="450"/>
                  </a:lnTo>
                  <a:cubicBezTo>
                    <a:pt x="226" y="429"/>
                    <a:pt x="217" y="401"/>
                    <a:pt x="199" y="388"/>
                  </a:cubicBezTo>
                  <a:lnTo>
                    <a:pt x="17" y="280"/>
                  </a:lnTo>
                  <a:cubicBezTo>
                    <a:pt x="0" y="267"/>
                    <a:pt x="3" y="256"/>
                    <a:pt x="25" y="256"/>
                  </a:cubicBezTo>
                  <a:lnTo>
                    <a:pt x="246" y="270"/>
                  </a:lnTo>
                  <a:cubicBezTo>
                    <a:pt x="268" y="270"/>
                    <a:pt x="291" y="253"/>
                    <a:pt x="298" y="232"/>
                  </a:cubicBezTo>
                  <a:lnTo>
                    <a:pt x="349" y="21"/>
                  </a:lnTo>
                  <a:cubicBezTo>
                    <a:pt x="356" y="0"/>
                    <a:pt x="367" y="0"/>
                    <a:pt x="374" y="21"/>
                  </a:cubicBezTo>
                  <a:close/>
                </a:path>
              </a:pathLst>
            </a:custGeom>
            <a:grpFill/>
            <a:ln>
              <a:solidFill>
                <a:srgbClr val="C00000"/>
              </a:solidFill>
            </a:ln>
          </p:spPr>
          <p:txBody>
            <a:bodyPr/>
            <a:lstStyle/>
            <a:p>
              <a:pPr defTabSz="914400">
                <a:defRPr/>
              </a:pPr>
              <a:endParaRPr lang="zh-CN" altLang="en-US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80" name="PA-dark-star-shape_15445">
              <a:extLst>
                <a:ext uri="{FF2B5EF4-FFF2-40B4-BE49-F238E27FC236}">
                  <a16:creationId xmlns:a16="http://schemas.microsoft.com/office/drawing/2014/main" id="{CBEBD6CB-7817-40DB-96C1-9FF87CF96159}"/>
                </a:ext>
              </a:extLst>
            </p:cNvPr>
            <p:cNvSpPr>
              <a:spLocks noChangeAspect="1"/>
            </p:cNvSpPr>
            <p:nvPr>
              <p:custDataLst>
                <p:tags r:id="rId3"/>
              </p:custDataLst>
            </p:nvPr>
          </p:nvSpPr>
          <p:spPr bwMode="auto">
            <a:xfrm>
              <a:off x="4771621" y="1951407"/>
              <a:ext cx="210089" cy="199638"/>
            </a:xfrm>
            <a:custGeom>
              <a:avLst/>
              <a:gdLst>
                <a:gd name="T0" fmla="*/ 374 w 723"/>
                <a:gd name="T1" fmla="*/ 21 h 688"/>
                <a:gd name="T2" fmla="*/ 425 w 723"/>
                <a:gd name="T3" fmla="*/ 232 h 688"/>
                <a:gd name="T4" fmla="*/ 477 w 723"/>
                <a:gd name="T5" fmla="*/ 270 h 688"/>
                <a:gd name="T6" fmla="*/ 698 w 723"/>
                <a:gd name="T7" fmla="*/ 256 h 688"/>
                <a:gd name="T8" fmla="*/ 706 w 723"/>
                <a:gd name="T9" fmla="*/ 280 h 688"/>
                <a:gd name="T10" fmla="*/ 524 w 723"/>
                <a:gd name="T11" fmla="*/ 388 h 688"/>
                <a:gd name="T12" fmla="*/ 504 w 723"/>
                <a:gd name="T13" fmla="*/ 450 h 688"/>
                <a:gd name="T14" fmla="*/ 582 w 723"/>
                <a:gd name="T15" fmla="*/ 661 h 688"/>
                <a:gd name="T16" fmla="*/ 562 w 723"/>
                <a:gd name="T17" fmla="*/ 675 h 688"/>
                <a:gd name="T18" fmla="*/ 394 w 723"/>
                <a:gd name="T19" fmla="*/ 527 h 688"/>
                <a:gd name="T20" fmla="*/ 329 w 723"/>
                <a:gd name="T21" fmla="*/ 527 h 688"/>
                <a:gd name="T22" fmla="*/ 161 w 723"/>
                <a:gd name="T23" fmla="*/ 675 h 688"/>
                <a:gd name="T24" fmla="*/ 141 w 723"/>
                <a:gd name="T25" fmla="*/ 661 h 688"/>
                <a:gd name="T26" fmla="*/ 219 w 723"/>
                <a:gd name="T27" fmla="*/ 450 h 688"/>
                <a:gd name="T28" fmla="*/ 199 w 723"/>
                <a:gd name="T29" fmla="*/ 388 h 688"/>
                <a:gd name="T30" fmla="*/ 17 w 723"/>
                <a:gd name="T31" fmla="*/ 280 h 688"/>
                <a:gd name="T32" fmla="*/ 25 w 723"/>
                <a:gd name="T33" fmla="*/ 256 h 688"/>
                <a:gd name="T34" fmla="*/ 246 w 723"/>
                <a:gd name="T35" fmla="*/ 270 h 688"/>
                <a:gd name="T36" fmla="*/ 298 w 723"/>
                <a:gd name="T37" fmla="*/ 232 h 688"/>
                <a:gd name="T38" fmla="*/ 349 w 723"/>
                <a:gd name="T39" fmla="*/ 21 h 688"/>
                <a:gd name="T40" fmla="*/ 374 w 723"/>
                <a:gd name="T41" fmla="*/ 21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23" h="688">
                  <a:moveTo>
                    <a:pt x="374" y="21"/>
                  </a:moveTo>
                  <a:lnTo>
                    <a:pt x="425" y="232"/>
                  </a:lnTo>
                  <a:cubicBezTo>
                    <a:pt x="431" y="253"/>
                    <a:pt x="455" y="270"/>
                    <a:pt x="477" y="270"/>
                  </a:cubicBezTo>
                  <a:lnTo>
                    <a:pt x="698" y="256"/>
                  </a:lnTo>
                  <a:cubicBezTo>
                    <a:pt x="720" y="256"/>
                    <a:pt x="723" y="267"/>
                    <a:pt x="706" y="280"/>
                  </a:cubicBezTo>
                  <a:lnTo>
                    <a:pt x="524" y="388"/>
                  </a:lnTo>
                  <a:cubicBezTo>
                    <a:pt x="506" y="401"/>
                    <a:pt x="497" y="429"/>
                    <a:pt x="504" y="450"/>
                  </a:cubicBezTo>
                  <a:lnTo>
                    <a:pt x="582" y="661"/>
                  </a:lnTo>
                  <a:cubicBezTo>
                    <a:pt x="589" y="682"/>
                    <a:pt x="580" y="688"/>
                    <a:pt x="562" y="675"/>
                  </a:cubicBezTo>
                  <a:lnTo>
                    <a:pt x="394" y="527"/>
                  </a:lnTo>
                  <a:cubicBezTo>
                    <a:pt x="376" y="514"/>
                    <a:pt x="347" y="514"/>
                    <a:pt x="329" y="527"/>
                  </a:cubicBezTo>
                  <a:lnTo>
                    <a:pt x="161" y="675"/>
                  </a:lnTo>
                  <a:cubicBezTo>
                    <a:pt x="143" y="688"/>
                    <a:pt x="134" y="682"/>
                    <a:pt x="141" y="661"/>
                  </a:cubicBezTo>
                  <a:lnTo>
                    <a:pt x="219" y="450"/>
                  </a:lnTo>
                  <a:cubicBezTo>
                    <a:pt x="226" y="429"/>
                    <a:pt x="217" y="401"/>
                    <a:pt x="199" y="388"/>
                  </a:cubicBezTo>
                  <a:lnTo>
                    <a:pt x="17" y="280"/>
                  </a:lnTo>
                  <a:cubicBezTo>
                    <a:pt x="0" y="267"/>
                    <a:pt x="3" y="256"/>
                    <a:pt x="25" y="256"/>
                  </a:cubicBezTo>
                  <a:lnTo>
                    <a:pt x="246" y="270"/>
                  </a:lnTo>
                  <a:cubicBezTo>
                    <a:pt x="268" y="270"/>
                    <a:pt x="291" y="253"/>
                    <a:pt x="298" y="232"/>
                  </a:cubicBezTo>
                  <a:lnTo>
                    <a:pt x="349" y="21"/>
                  </a:lnTo>
                  <a:cubicBezTo>
                    <a:pt x="356" y="0"/>
                    <a:pt x="367" y="0"/>
                    <a:pt x="374" y="21"/>
                  </a:cubicBezTo>
                  <a:close/>
                </a:path>
              </a:pathLst>
            </a:custGeom>
            <a:grpFill/>
            <a:ln>
              <a:solidFill>
                <a:srgbClr val="C00000"/>
              </a:solidFill>
            </a:ln>
          </p:spPr>
          <p:txBody>
            <a:bodyPr/>
            <a:lstStyle/>
            <a:p>
              <a:pPr defTabSz="914400">
                <a:defRPr/>
              </a:pPr>
              <a:endParaRPr lang="zh-CN" altLang="en-US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81" name="PA-dark-star-shape_15445">
              <a:extLst>
                <a:ext uri="{FF2B5EF4-FFF2-40B4-BE49-F238E27FC236}">
                  <a16:creationId xmlns:a16="http://schemas.microsoft.com/office/drawing/2014/main" id="{865B83B5-37ED-40C8-9078-E83D03B11559}"/>
                </a:ext>
              </a:extLst>
            </p:cNvPr>
            <p:cNvSpPr>
              <a:spLocks noChangeAspect="1"/>
            </p:cNvSpPr>
            <p:nvPr>
              <p:custDataLst>
                <p:tags r:id="rId4"/>
              </p:custDataLst>
            </p:nvPr>
          </p:nvSpPr>
          <p:spPr bwMode="auto">
            <a:xfrm>
              <a:off x="4161559" y="1951407"/>
              <a:ext cx="210089" cy="199638"/>
            </a:xfrm>
            <a:custGeom>
              <a:avLst/>
              <a:gdLst>
                <a:gd name="T0" fmla="*/ 374 w 723"/>
                <a:gd name="T1" fmla="*/ 21 h 688"/>
                <a:gd name="T2" fmla="*/ 425 w 723"/>
                <a:gd name="T3" fmla="*/ 232 h 688"/>
                <a:gd name="T4" fmla="*/ 477 w 723"/>
                <a:gd name="T5" fmla="*/ 270 h 688"/>
                <a:gd name="T6" fmla="*/ 698 w 723"/>
                <a:gd name="T7" fmla="*/ 256 h 688"/>
                <a:gd name="T8" fmla="*/ 706 w 723"/>
                <a:gd name="T9" fmla="*/ 280 h 688"/>
                <a:gd name="T10" fmla="*/ 524 w 723"/>
                <a:gd name="T11" fmla="*/ 388 h 688"/>
                <a:gd name="T12" fmla="*/ 504 w 723"/>
                <a:gd name="T13" fmla="*/ 450 h 688"/>
                <a:gd name="T14" fmla="*/ 582 w 723"/>
                <a:gd name="T15" fmla="*/ 661 h 688"/>
                <a:gd name="T16" fmla="*/ 562 w 723"/>
                <a:gd name="T17" fmla="*/ 675 h 688"/>
                <a:gd name="T18" fmla="*/ 394 w 723"/>
                <a:gd name="T19" fmla="*/ 527 h 688"/>
                <a:gd name="T20" fmla="*/ 329 w 723"/>
                <a:gd name="T21" fmla="*/ 527 h 688"/>
                <a:gd name="T22" fmla="*/ 161 w 723"/>
                <a:gd name="T23" fmla="*/ 675 h 688"/>
                <a:gd name="T24" fmla="*/ 141 w 723"/>
                <a:gd name="T25" fmla="*/ 661 h 688"/>
                <a:gd name="T26" fmla="*/ 219 w 723"/>
                <a:gd name="T27" fmla="*/ 450 h 688"/>
                <a:gd name="T28" fmla="*/ 199 w 723"/>
                <a:gd name="T29" fmla="*/ 388 h 688"/>
                <a:gd name="T30" fmla="*/ 17 w 723"/>
                <a:gd name="T31" fmla="*/ 280 h 688"/>
                <a:gd name="T32" fmla="*/ 25 w 723"/>
                <a:gd name="T33" fmla="*/ 256 h 688"/>
                <a:gd name="T34" fmla="*/ 246 w 723"/>
                <a:gd name="T35" fmla="*/ 270 h 688"/>
                <a:gd name="T36" fmla="*/ 298 w 723"/>
                <a:gd name="T37" fmla="*/ 232 h 688"/>
                <a:gd name="T38" fmla="*/ 349 w 723"/>
                <a:gd name="T39" fmla="*/ 21 h 688"/>
                <a:gd name="T40" fmla="*/ 374 w 723"/>
                <a:gd name="T41" fmla="*/ 21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23" h="688">
                  <a:moveTo>
                    <a:pt x="374" y="21"/>
                  </a:moveTo>
                  <a:lnTo>
                    <a:pt x="425" y="232"/>
                  </a:lnTo>
                  <a:cubicBezTo>
                    <a:pt x="431" y="253"/>
                    <a:pt x="455" y="270"/>
                    <a:pt x="477" y="270"/>
                  </a:cubicBezTo>
                  <a:lnTo>
                    <a:pt x="698" y="256"/>
                  </a:lnTo>
                  <a:cubicBezTo>
                    <a:pt x="720" y="256"/>
                    <a:pt x="723" y="267"/>
                    <a:pt x="706" y="280"/>
                  </a:cubicBezTo>
                  <a:lnTo>
                    <a:pt x="524" y="388"/>
                  </a:lnTo>
                  <a:cubicBezTo>
                    <a:pt x="506" y="401"/>
                    <a:pt x="497" y="429"/>
                    <a:pt x="504" y="450"/>
                  </a:cubicBezTo>
                  <a:lnTo>
                    <a:pt x="582" y="661"/>
                  </a:lnTo>
                  <a:cubicBezTo>
                    <a:pt x="589" y="682"/>
                    <a:pt x="580" y="688"/>
                    <a:pt x="562" y="675"/>
                  </a:cubicBezTo>
                  <a:lnTo>
                    <a:pt x="394" y="527"/>
                  </a:lnTo>
                  <a:cubicBezTo>
                    <a:pt x="376" y="514"/>
                    <a:pt x="347" y="514"/>
                    <a:pt x="329" y="527"/>
                  </a:cubicBezTo>
                  <a:lnTo>
                    <a:pt x="161" y="675"/>
                  </a:lnTo>
                  <a:cubicBezTo>
                    <a:pt x="143" y="688"/>
                    <a:pt x="134" y="682"/>
                    <a:pt x="141" y="661"/>
                  </a:cubicBezTo>
                  <a:lnTo>
                    <a:pt x="219" y="450"/>
                  </a:lnTo>
                  <a:cubicBezTo>
                    <a:pt x="226" y="429"/>
                    <a:pt x="217" y="401"/>
                    <a:pt x="199" y="388"/>
                  </a:cubicBezTo>
                  <a:lnTo>
                    <a:pt x="17" y="280"/>
                  </a:lnTo>
                  <a:cubicBezTo>
                    <a:pt x="0" y="267"/>
                    <a:pt x="3" y="256"/>
                    <a:pt x="25" y="256"/>
                  </a:cubicBezTo>
                  <a:lnTo>
                    <a:pt x="246" y="270"/>
                  </a:lnTo>
                  <a:cubicBezTo>
                    <a:pt x="268" y="270"/>
                    <a:pt x="291" y="253"/>
                    <a:pt x="298" y="232"/>
                  </a:cubicBezTo>
                  <a:lnTo>
                    <a:pt x="349" y="21"/>
                  </a:lnTo>
                  <a:cubicBezTo>
                    <a:pt x="356" y="0"/>
                    <a:pt x="367" y="0"/>
                    <a:pt x="374" y="21"/>
                  </a:cubicBezTo>
                  <a:close/>
                </a:path>
              </a:pathLst>
            </a:custGeom>
            <a:grpFill/>
            <a:ln>
              <a:solidFill>
                <a:srgbClr val="C00000"/>
              </a:solidFill>
            </a:ln>
          </p:spPr>
          <p:txBody>
            <a:bodyPr/>
            <a:lstStyle/>
            <a:p>
              <a:pPr defTabSz="914400">
                <a:defRPr/>
              </a:pPr>
              <a:endParaRPr lang="zh-CN" altLang="en-US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82" name="PA-dark-star-shape_15445">
              <a:extLst>
                <a:ext uri="{FF2B5EF4-FFF2-40B4-BE49-F238E27FC236}">
                  <a16:creationId xmlns:a16="http://schemas.microsoft.com/office/drawing/2014/main" id="{66B05997-2AE5-418F-811C-C54DA7750218}"/>
                </a:ext>
              </a:extLst>
            </p:cNvPr>
            <p:cNvSpPr>
              <a:spLocks noChangeAspect="1"/>
            </p:cNvSpPr>
            <p:nvPr>
              <p:custDataLst>
                <p:tags r:id="rId5"/>
              </p:custDataLst>
            </p:nvPr>
          </p:nvSpPr>
          <p:spPr bwMode="auto">
            <a:xfrm>
              <a:off x="3965502" y="1993883"/>
              <a:ext cx="120690" cy="114687"/>
            </a:xfrm>
            <a:custGeom>
              <a:avLst/>
              <a:gdLst>
                <a:gd name="T0" fmla="*/ 374 w 723"/>
                <a:gd name="T1" fmla="*/ 21 h 688"/>
                <a:gd name="T2" fmla="*/ 425 w 723"/>
                <a:gd name="T3" fmla="*/ 232 h 688"/>
                <a:gd name="T4" fmla="*/ 477 w 723"/>
                <a:gd name="T5" fmla="*/ 270 h 688"/>
                <a:gd name="T6" fmla="*/ 698 w 723"/>
                <a:gd name="T7" fmla="*/ 256 h 688"/>
                <a:gd name="T8" fmla="*/ 706 w 723"/>
                <a:gd name="T9" fmla="*/ 280 h 688"/>
                <a:gd name="T10" fmla="*/ 524 w 723"/>
                <a:gd name="T11" fmla="*/ 388 h 688"/>
                <a:gd name="T12" fmla="*/ 504 w 723"/>
                <a:gd name="T13" fmla="*/ 450 h 688"/>
                <a:gd name="T14" fmla="*/ 582 w 723"/>
                <a:gd name="T15" fmla="*/ 661 h 688"/>
                <a:gd name="T16" fmla="*/ 562 w 723"/>
                <a:gd name="T17" fmla="*/ 675 h 688"/>
                <a:gd name="T18" fmla="*/ 394 w 723"/>
                <a:gd name="T19" fmla="*/ 527 h 688"/>
                <a:gd name="T20" fmla="*/ 329 w 723"/>
                <a:gd name="T21" fmla="*/ 527 h 688"/>
                <a:gd name="T22" fmla="*/ 161 w 723"/>
                <a:gd name="T23" fmla="*/ 675 h 688"/>
                <a:gd name="T24" fmla="*/ 141 w 723"/>
                <a:gd name="T25" fmla="*/ 661 h 688"/>
                <a:gd name="T26" fmla="*/ 219 w 723"/>
                <a:gd name="T27" fmla="*/ 450 h 688"/>
                <a:gd name="T28" fmla="*/ 199 w 723"/>
                <a:gd name="T29" fmla="*/ 388 h 688"/>
                <a:gd name="T30" fmla="*/ 17 w 723"/>
                <a:gd name="T31" fmla="*/ 280 h 688"/>
                <a:gd name="T32" fmla="*/ 25 w 723"/>
                <a:gd name="T33" fmla="*/ 256 h 688"/>
                <a:gd name="T34" fmla="*/ 246 w 723"/>
                <a:gd name="T35" fmla="*/ 270 h 688"/>
                <a:gd name="T36" fmla="*/ 298 w 723"/>
                <a:gd name="T37" fmla="*/ 232 h 688"/>
                <a:gd name="T38" fmla="*/ 349 w 723"/>
                <a:gd name="T39" fmla="*/ 21 h 688"/>
                <a:gd name="T40" fmla="*/ 374 w 723"/>
                <a:gd name="T41" fmla="*/ 21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23" h="688">
                  <a:moveTo>
                    <a:pt x="374" y="21"/>
                  </a:moveTo>
                  <a:lnTo>
                    <a:pt x="425" y="232"/>
                  </a:lnTo>
                  <a:cubicBezTo>
                    <a:pt x="431" y="253"/>
                    <a:pt x="455" y="270"/>
                    <a:pt x="477" y="270"/>
                  </a:cubicBezTo>
                  <a:lnTo>
                    <a:pt x="698" y="256"/>
                  </a:lnTo>
                  <a:cubicBezTo>
                    <a:pt x="720" y="256"/>
                    <a:pt x="723" y="267"/>
                    <a:pt x="706" y="280"/>
                  </a:cubicBezTo>
                  <a:lnTo>
                    <a:pt x="524" y="388"/>
                  </a:lnTo>
                  <a:cubicBezTo>
                    <a:pt x="506" y="401"/>
                    <a:pt x="497" y="429"/>
                    <a:pt x="504" y="450"/>
                  </a:cubicBezTo>
                  <a:lnTo>
                    <a:pt x="582" y="661"/>
                  </a:lnTo>
                  <a:cubicBezTo>
                    <a:pt x="589" y="682"/>
                    <a:pt x="580" y="688"/>
                    <a:pt x="562" y="675"/>
                  </a:cubicBezTo>
                  <a:lnTo>
                    <a:pt x="394" y="527"/>
                  </a:lnTo>
                  <a:cubicBezTo>
                    <a:pt x="376" y="514"/>
                    <a:pt x="347" y="514"/>
                    <a:pt x="329" y="527"/>
                  </a:cubicBezTo>
                  <a:lnTo>
                    <a:pt x="161" y="675"/>
                  </a:lnTo>
                  <a:cubicBezTo>
                    <a:pt x="143" y="688"/>
                    <a:pt x="134" y="682"/>
                    <a:pt x="141" y="661"/>
                  </a:cubicBezTo>
                  <a:lnTo>
                    <a:pt x="219" y="450"/>
                  </a:lnTo>
                  <a:cubicBezTo>
                    <a:pt x="226" y="429"/>
                    <a:pt x="217" y="401"/>
                    <a:pt x="199" y="388"/>
                  </a:cubicBezTo>
                  <a:lnTo>
                    <a:pt x="17" y="280"/>
                  </a:lnTo>
                  <a:cubicBezTo>
                    <a:pt x="0" y="267"/>
                    <a:pt x="3" y="256"/>
                    <a:pt x="25" y="256"/>
                  </a:cubicBezTo>
                  <a:lnTo>
                    <a:pt x="246" y="270"/>
                  </a:lnTo>
                  <a:cubicBezTo>
                    <a:pt x="268" y="270"/>
                    <a:pt x="291" y="253"/>
                    <a:pt x="298" y="232"/>
                  </a:cubicBezTo>
                  <a:lnTo>
                    <a:pt x="349" y="21"/>
                  </a:lnTo>
                  <a:cubicBezTo>
                    <a:pt x="356" y="0"/>
                    <a:pt x="367" y="0"/>
                    <a:pt x="374" y="21"/>
                  </a:cubicBezTo>
                  <a:close/>
                </a:path>
              </a:pathLst>
            </a:custGeom>
            <a:grpFill/>
            <a:ln>
              <a:solidFill>
                <a:srgbClr val="C00000"/>
              </a:solidFill>
            </a:ln>
          </p:spPr>
          <p:txBody>
            <a:bodyPr/>
            <a:lstStyle/>
            <a:p>
              <a:pPr defTabSz="914400">
                <a:defRPr/>
              </a:pPr>
              <a:endParaRPr lang="zh-CN" altLang="en-US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83" name="PA-dark-star-shape_15445">
              <a:extLst>
                <a:ext uri="{FF2B5EF4-FFF2-40B4-BE49-F238E27FC236}">
                  <a16:creationId xmlns:a16="http://schemas.microsoft.com/office/drawing/2014/main" id="{1C42B2E6-4F3C-4965-A0C4-E43CA4E72A12}"/>
                </a:ext>
              </a:extLst>
            </p:cNvPr>
            <p:cNvSpPr>
              <a:spLocks noChangeAspect="1"/>
            </p:cNvSpPr>
            <p:nvPr>
              <p:custDataLst>
                <p:tags r:id="rId6"/>
              </p:custDataLst>
            </p:nvPr>
          </p:nvSpPr>
          <p:spPr bwMode="auto">
            <a:xfrm>
              <a:off x="5037912" y="1993883"/>
              <a:ext cx="120690" cy="114687"/>
            </a:xfrm>
            <a:custGeom>
              <a:avLst/>
              <a:gdLst>
                <a:gd name="T0" fmla="*/ 374 w 723"/>
                <a:gd name="T1" fmla="*/ 21 h 688"/>
                <a:gd name="T2" fmla="*/ 425 w 723"/>
                <a:gd name="T3" fmla="*/ 232 h 688"/>
                <a:gd name="T4" fmla="*/ 477 w 723"/>
                <a:gd name="T5" fmla="*/ 270 h 688"/>
                <a:gd name="T6" fmla="*/ 698 w 723"/>
                <a:gd name="T7" fmla="*/ 256 h 688"/>
                <a:gd name="T8" fmla="*/ 706 w 723"/>
                <a:gd name="T9" fmla="*/ 280 h 688"/>
                <a:gd name="T10" fmla="*/ 524 w 723"/>
                <a:gd name="T11" fmla="*/ 388 h 688"/>
                <a:gd name="T12" fmla="*/ 504 w 723"/>
                <a:gd name="T13" fmla="*/ 450 h 688"/>
                <a:gd name="T14" fmla="*/ 582 w 723"/>
                <a:gd name="T15" fmla="*/ 661 h 688"/>
                <a:gd name="T16" fmla="*/ 562 w 723"/>
                <a:gd name="T17" fmla="*/ 675 h 688"/>
                <a:gd name="T18" fmla="*/ 394 w 723"/>
                <a:gd name="T19" fmla="*/ 527 h 688"/>
                <a:gd name="T20" fmla="*/ 329 w 723"/>
                <a:gd name="T21" fmla="*/ 527 h 688"/>
                <a:gd name="T22" fmla="*/ 161 w 723"/>
                <a:gd name="T23" fmla="*/ 675 h 688"/>
                <a:gd name="T24" fmla="*/ 141 w 723"/>
                <a:gd name="T25" fmla="*/ 661 h 688"/>
                <a:gd name="T26" fmla="*/ 219 w 723"/>
                <a:gd name="T27" fmla="*/ 450 h 688"/>
                <a:gd name="T28" fmla="*/ 199 w 723"/>
                <a:gd name="T29" fmla="*/ 388 h 688"/>
                <a:gd name="T30" fmla="*/ 17 w 723"/>
                <a:gd name="T31" fmla="*/ 280 h 688"/>
                <a:gd name="T32" fmla="*/ 25 w 723"/>
                <a:gd name="T33" fmla="*/ 256 h 688"/>
                <a:gd name="T34" fmla="*/ 246 w 723"/>
                <a:gd name="T35" fmla="*/ 270 h 688"/>
                <a:gd name="T36" fmla="*/ 298 w 723"/>
                <a:gd name="T37" fmla="*/ 232 h 688"/>
                <a:gd name="T38" fmla="*/ 349 w 723"/>
                <a:gd name="T39" fmla="*/ 21 h 688"/>
                <a:gd name="T40" fmla="*/ 374 w 723"/>
                <a:gd name="T41" fmla="*/ 21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23" h="688">
                  <a:moveTo>
                    <a:pt x="374" y="21"/>
                  </a:moveTo>
                  <a:lnTo>
                    <a:pt x="425" y="232"/>
                  </a:lnTo>
                  <a:cubicBezTo>
                    <a:pt x="431" y="253"/>
                    <a:pt x="455" y="270"/>
                    <a:pt x="477" y="270"/>
                  </a:cubicBezTo>
                  <a:lnTo>
                    <a:pt x="698" y="256"/>
                  </a:lnTo>
                  <a:cubicBezTo>
                    <a:pt x="720" y="256"/>
                    <a:pt x="723" y="267"/>
                    <a:pt x="706" y="280"/>
                  </a:cubicBezTo>
                  <a:lnTo>
                    <a:pt x="524" y="388"/>
                  </a:lnTo>
                  <a:cubicBezTo>
                    <a:pt x="506" y="401"/>
                    <a:pt x="497" y="429"/>
                    <a:pt x="504" y="450"/>
                  </a:cubicBezTo>
                  <a:lnTo>
                    <a:pt x="582" y="661"/>
                  </a:lnTo>
                  <a:cubicBezTo>
                    <a:pt x="589" y="682"/>
                    <a:pt x="580" y="688"/>
                    <a:pt x="562" y="675"/>
                  </a:cubicBezTo>
                  <a:lnTo>
                    <a:pt x="394" y="527"/>
                  </a:lnTo>
                  <a:cubicBezTo>
                    <a:pt x="376" y="514"/>
                    <a:pt x="347" y="514"/>
                    <a:pt x="329" y="527"/>
                  </a:cubicBezTo>
                  <a:lnTo>
                    <a:pt x="161" y="675"/>
                  </a:lnTo>
                  <a:cubicBezTo>
                    <a:pt x="143" y="688"/>
                    <a:pt x="134" y="682"/>
                    <a:pt x="141" y="661"/>
                  </a:cubicBezTo>
                  <a:lnTo>
                    <a:pt x="219" y="450"/>
                  </a:lnTo>
                  <a:cubicBezTo>
                    <a:pt x="226" y="429"/>
                    <a:pt x="217" y="401"/>
                    <a:pt x="199" y="388"/>
                  </a:cubicBezTo>
                  <a:lnTo>
                    <a:pt x="17" y="280"/>
                  </a:lnTo>
                  <a:cubicBezTo>
                    <a:pt x="0" y="267"/>
                    <a:pt x="3" y="256"/>
                    <a:pt x="25" y="256"/>
                  </a:cubicBezTo>
                  <a:lnTo>
                    <a:pt x="246" y="270"/>
                  </a:lnTo>
                  <a:cubicBezTo>
                    <a:pt x="268" y="270"/>
                    <a:pt x="291" y="253"/>
                    <a:pt x="298" y="232"/>
                  </a:cubicBezTo>
                  <a:lnTo>
                    <a:pt x="349" y="21"/>
                  </a:lnTo>
                  <a:cubicBezTo>
                    <a:pt x="356" y="0"/>
                    <a:pt x="367" y="0"/>
                    <a:pt x="374" y="21"/>
                  </a:cubicBezTo>
                  <a:close/>
                </a:path>
              </a:pathLst>
            </a:custGeom>
            <a:grpFill/>
            <a:ln>
              <a:solidFill>
                <a:srgbClr val="C00000"/>
              </a:solidFill>
            </a:ln>
          </p:spPr>
          <p:txBody>
            <a:bodyPr/>
            <a:lstStyle/>
            <a:p>
              <a:pPr defTabSz="914400">
                <a:defRPr/>
              </a:pPr>
              <a:endParaRPr lang="zh-CN" altLang="en-US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3844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75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25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75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50" grpId="0" animBg="1"/>
      <p:bldP spid="7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4">
            <a:extLst>
              <a:ext uri="{FF2B5EF4-FFF2-40B4-BE49-F238E27FC236}">
                <a16:creationId xmlns:a16="http://schemas.microsoft.com/office/drawing/2014/main" id="{343F706D-2229-409C-9BDA-FD942A795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332" y="5884614"/>
            <a:ext cx="121920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18DB533F-0ACD-46B2-9AFA-29FB462D51E9}"/>
              </a:ext>
            </a:extLst>
          </p:cNvPr>
          <p:cNvCxnSpPr>
            <a:cxnSpLocks/>
          </p:cNvCxnSpPr>
          <p:nvPr/>
        </p:nvCxnSpPr>
        <p:spPr>
          <a:xfrm flipH="1">
            <a:off x="981302" y="938763"/>
            <a:ext cx="7155994" cy="0"/>
          </a:xfrm>
          <a:prstGeom prst="line">
            <a:avLst/>
          </a:prstGeom>
          <a:ln w="76200">
            <a:solidFill>
              <a:srgbClr val="E95B53"/>
            </a:solidFill>
          </a:ln>
          <a:effectLst>
            <a:softEdge rad="3175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F20886D4-4362-4999-AC38-6DB678C07BD7}"/>
              </a:ext>
            </a:extLst>
          </p:cNvPr>
          <p:cNvGrpSpPr/>
          <p:nvPr/>
        </p:nvGrpSpPr>
        <p:grpSpPr>
          <a:xfrm>
            <a:off x="580829" y="555953"/>
            <a:ext cx="471489" cy="471489"/>
            <a:chOff x="6176272" y="2046428"/>
            <a:chExt cx="710830" cy="710830"/>
          </a:xfrm>
        </p:grpSpPr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A14607D0-A695-4E52-94FA-23689C4BD932}"/>
                </a:ext>
              </a:extLst>
            </p:cNvPr>
            <p:cNvSpPr/>
            <p:nvPr/>
          </p:nvSpPr>
          <p:spPr>
            <a:xfrm>
              <a:off x="6251320" y="2134521"/>
              <a:ext cx="528716" cy="528716"/>
            </a:xfrm>
            <a:prstGeom prst="ellipse">
              <a:avLst/>
            </a:prstGeom>
            <a:solidFill>
              <a:srgbClr val="E95B53"/>
            </a:solidFill>
            <a:ln>
              <a:solidFill>
                <a:srgbClr val="E95B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35" tIns="45718" rIns="91435" bIns="4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2000" dirty="0">
                  <a:latin typeface="+mn-ea"/>
                </a:rPr>
                <a:t>01</a:t>
              </a:r>
              <a:endParaRPr lang="zh-CN" altLang="en-US" sz="2000" dirty="0">
                <a:latin typeface="+mn-ea"/>
              </a:endParaRPr>
            </a:p>
          </p:txBody>
        </p:sp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1A21F015-06B2-4C53-847C-70D01F042B4E}"/>
                </a:ext>
              </a:extLst>
            </p:cNvPr>
            <p:cNvGrpSpPr/>
            <p:nvPr/>
          </p:nvGrpSpPr>
          <p:grpSpPr>
            <a:xfrm rot="14621625">
              <a:off x="6176272" y="2046428"/>
              <a:ext cx="710830" cy="710830"/>
              <a:chOff x="857250" y="1893093"/>
              <a:chExt cx="864394" cy="864394"/>
            </a:xfrm>
          </p:grpSpPr>
          <p:sp>
            <p:nvSpPr>
              <p:cNvPr id="28" name="弧形 27">
                <a:extLst>
                  <a:ext uri="{FF2B5EF4-FFF2-40B4-BE49-F238E27FC236}">
                    <a16:creationId xmlns:a16="http://schemas.microsoft.com/office/drawing/2014/main" id="{DF45CEAB-5597-4680-B8EB-F140092A3F72}"/>
                  </a:ext>
                </a:extLst>
              </p:cNvPr>
              <p:cNvSpPr/>
              <p:nvPr/>
            </p:nvSpPr>
            <p:spPr>
              <a:xfrm>
                <a:off x="857250" y="1893093"/>
                <a:ext cx="864394" cy="864394"/>
              </a:xfrm>
              <a:prstGeom prst="arc">
                <a:avLst>
                  <a:gd name="adj1" fmla="val 3406397"/>
                  <a:gd name="adj2" fmla="val 20528884"/>
                </a:avLst>
              </a:prstGeom>
              <a:ln>
                <a:solidFill>
                  <a:srgbClr val="E95B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+mn-ea"/>
                </a:endParaRPr>
              </a:p>
            </p:txBody>
          </p:sp>
          <p:sp>
            <p:nvSpPr>
              <p:cNvPr id="29" name="弧形 28">
                <a:extLst>
                  <a:ext uri="{FF2B5EF4-FFF2-40B4-BE49-F238E27FC236}">
                    <a16:creationId xmlns:a16="http://schemas.microsoft.com/office/drawing/2014/main" id="{7EC35E36-50D3-473E-AB68-DBD87F8460B3}"/>
                  </a:ext>
                </a:extLst>
              </p:cNvPr>
              <p:cNvSpPr/>
              <p:nvPr/>
            </p:nvSpPr>
            <p:spPr>
              <a:xfrm>
                <a:off x="857250" y="1893093"/>
                <a:ext cx="864394" cy="864394"/>
              </a:xfrm>
              <a:prstGeom prst="arc">
                <a:avLst>
                  <a:gd name="adj1" fmla="val 7448849"/>
                  <a:gd name="adj2" fmla="val 17571339"/>
                </a:avLst>
              </a:prstGeom>
              <a:ln w="76200">
                <a:solidFill>
                  <a:srgbClr val="E95B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+mn-ea"/>
                </a:endParaRPr>
              </a:p>
            </p:txBody>
          </p:sp>
        </p:grp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FAEDD90D-D921-4479-A2B3-F3F6D95A6FC5}"/>
              </a:ext>
            </a:extLst>
          </p:cNvPr>
          <p:cNvGrpSpPr/>
          <p:nvPr/>
        </p:nvGrpSpPr>
        <p:grpSpPr>
          <a:xfrm>
            <a:off x="7914072" y="555953"/>
            <a:ext cx="471489" cy="471489"/>
            <a:chOff x="6176272" y="2046428"/>
            <a:chExt cx="710830" cy="710830"/>
          </a:xfrm>
        </p:grpSpPr>
        <p:sp>
          <p:nvSpPr>
            <p:cNvPr id="36" name="椭圆 35">
              <a:extLst>
                <a:ext uri="{FF2B5EF4-FFF2-40B4-BE49-F238E27FC236}">
                  <a16:creationId xmlns:a16="http://schemas.microsoft.com/office/drawing/2014/main" id="{AFCF149E-5C2E-4906-AAFA-217F7AA3F502}"/>
                </a:ext>
              </a:extLst>
            </p:cNvPr>
            <p:cNvSpPr/>
            <p:nvPr/>
          </p:nvSpPr>
          <p:spPr>
            <a:xfrm>
              <a:off x="6251320" y="2134521"/>
              <a:ext cx="528716" cy="528716"/>
            </a:xfrm>
            <a:prstGeom prst="ellipse">
              <a:avLst/>
            </a:prstGeom>
            <a:solidFill>
              <a:srgbClr val="E95B53"/>
            </a:solidFill>
            <a:ln>
              <a:solidFill>
                <a:srgbClr val="E95B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35" tIns="45718" rIns="91435" bIns="4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2000" dirty="0">
                  <a:latin typeface="+mn-ea"/>
                </a:rPr>
                <a:t>03</a:t>
              </a:r>
              <a:endParaRPr lang="zh-CN" altLang="en-US" sz="2000" dirty="0">
                <a:latin typeface="+mn-ea"/>
              </a:endParaRPr>
            </a:p>
          </p:txBody>
        </p:sp>
        <p:grpSp>
          <p:nvGrpSpPr>
            <p:cNvPr id="37" name="组合 36">
              <a:extLst>
                <a:ext uri="{FF2B5EF4-FFF2-40B4-BE49-F238E27FC236}">
                  <a16:creationId xmlns:a16="http://schemas.microsoft.com/office/drawing/2014/main" id="{840F2C1C-6FD6-48A1-B7DB-CAE692BA782C}"/>
                </a:ext>
              </a:extLst>
            </p:cNvPr>
            <p:cNvGrpSpPr/>
            <p:nvPr/>
          </p:nvGrpSpPr>
          <p:grpSpPr>
            <a:xfrm rot="14621625">
              <a:off x="6176272" y="2046428"/>
              <a:ext cx="710830" cy="710830"/>
              <a:chOff x="857250" y="1893093"/>
              <a:chExt cx="864394" cy="864394"/>
            </a:xfrm>
          </p:grpSpPr>
          <p:sp>
            <p:nvSpPr>
              <p:cNvPr id="38" name="弧形 37">
                <a:extLst>
                  <a:ext uri="{FF2B5EF4-FFF2-40B4-BE49-F238E27FC236}">
                    <a16:creationId xmlns:a16="http://schemas.microsoft.com/office/drawing/2014/main" id="{87B7A525-1DAA-4980-B5C3-31361BFDF83C}"/>
                  </a:ext>
                </a:extLst>
              </p:cNvPr>
              <p:cNvSpPr/>
              <p:nvPr/>
            </p:nvSpPr>
            <p:spPr>
              <a:xfrm>
                <a:off x="857250" y="1893093"/>
                <a:ext cx="864394" cy="864394"/>
              </a:xfrm>
              <a:prstGeom prst="arc">
                <a:avLst>
                  <a:gd name="adj1" fmla="val 3406397"/>
                  <a:gd name="adj2" fmla="val 20528884"/>
                </a:avLst>
              </a:prstGeom>
              <a:ln>
                <a:solidFill>
                  <a:srgbClr val="E95B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+mn-ea"/>
                </a:endParaRPr>
              </a:p>
            </p:txBody>
          </p:sp>
          <p:sp>
            <p:nvSpPr>
              <p:cNvPr id="39" name="弧形 38">
                <a:extLst>
                  <a:ext uri="{FF2B5EF4-FFF2-40B4-BE49-F238E27FC236}">
                    <a16:creationId xmlns:a16="http://schemas.microsoft.com/office/drawing/2014/main" id="{67720E82-4E2A-4B72-AF16-E03793070C10}"/>
                  </a:ext>
                </a:extLst>
              </p:cNvPr>
              <p:cNvSpPr/>
              <p:nvPr/>
            </p:nvSpPr>
            <p:spPr>
              <a:xfrm>
                <a:off x="857250" y="1893093"/>
                <a:ext cx="864394" cy="864394"/>
              </a:xfrm>
              <a:prstGeom prst="arc">
                <a:avLst>
                  <a:gd name="adj1" fmla="val 7448849"/>
                  <a:gd name="adj2" fmla="val 17571339"/>
                </a:avLst>
              </a:prstGeom>
              <a:ln w="76200">
                <a:solidFill>
                  <a:srgbClr val="E95B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+mn-ea"/>
                </a:endParaRPr>
              </a:p>
            </p:txBody>
          </p:sp>
        </p:grp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F171F8ED-F009-42A2-881A-80AB5E8B4817}"/>
              </a:ext>
            </a:extLst>
          </p:cNvPr>
          <p:cNvGrpSpPr/>
          <p:nvPr/>
        </p:nvGrpSpPr>
        <p:grpSpPr>
          <a:xfrm>
            <a:off x="1262219" y="337247"/>
            <a:ext cx="657016" cy="657016"/>
            <a:chOff x="6176272" y="2046428"/>
            <a:chExt cx="710830" cy="710830"/>
          </a:xfrm>
        </p:grpSpPr>
        <p:sp>
          <p:nvSpPr>
            <p:cNvPr id="41" name="椭圆 40">
              <a:extLst>
                <a:ext uri="{FF2B5EF4-FFF2-40B4-BE49-F238E27FC236}">
                  <a16:creationId xmlns:a16="http://schemas.microsoft.com/office/drawing/2014/main" id="{68B13A5E-8705-44CB-A8E6-B193FF7B406B}"/>
                </a:ext>
              </a:extLst>
            </p:cNvPr>
            <p:cNvSpPr/>
            <p:nvPr/>
          </p:nvSpPr>
          <p:spPr>
            <a:xfrm>
              <a:off x="6251320" y="2134521"/>
              <a:ext cx="528716" cy="528716"/>
            </a:xfrm>
            <a:prstGeom prst="ellipse">
              <a:avLst/>
            </a:prstGeom>
            <a:solidFill>
              <a:srgbClr val="DF0515"/>
            </a:solidFill>
            <a:ln>
              <a:solidFill>
                <a:srgbClr val="D80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35" tIns="45718" rIns="91435" bIns="4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2400" dirty="0">
                  <a:latin typeface="+mn-ea"/>
                </a:rPr>
                <a:t>02</a:t>
              </a:r>
              <a:endParaRPr lang="zh-CN" altLang="en-US" sz="2400" dirty="0">
                <a:latin typeface="+mn-ea"/>
              </a:endParaRPr>
            </a:p>
          </p:txBody>
        </p:sp>
        <p:grpSp>
          <p:nvGrpSpPr>
            <p:cNvPr id="42" name="组合 41">
              <a:extLst>
                <a:ext uri="{FF2B5EF4-FFF2-40B4-BE49-F238E27FC236}">
                  <a16:creationId xmlns:a16="http://schemas.microsoft.com/office/drawing/2014/main" id="{F520249B-7965-4BC8-85F9-4CD1C615E157}"/>
                </a:ext>
              </a:extLst>
            </p:cNvPr>
            <p:cNvGrpSpPr/>
            <p:nvPr/>
          </p:nvGrpSpPr>
          <p:grpSpPr>
            <a:xfrm rot="14621625">
              <a:off x="6176272" y="2046428"/>
              <a:ext cx="710830" cy="710830"/>
              <a:chOff x="857250" y="1893093"/>
              <a:chExt cx="864394" cy="864394"/>
            </a:xfrm>
          </p:grpSpPr>
          <p:sp>
            <p:nvSpPr>
              <p:cNvPr id="43" name="弧形 42">
                <a:extLst>
                  <a:ext uri="{FF2B5EF4-FFF2-40B4-BE49-F238E27FC236}">
                    <a16:creationId xmlns:a16="http://schemas.microsoft.com/office/drawing/2014/main" id="{85D34D6F-3AD9-4C37-831E-7D6DDF7CB654}"/>
                  </a:ext>
                </a:extLst>
              </p:cNvPr>
              <p:cNvSpPr/>
              <p:nvPr/>
            </p:nvSpPr>
            <p:spPr>
              <a:xfrm>
                <a:off x="857250" y="1893093"/>
                <a:ext cx="864394" cy="864394"/>
              </a:xfrm>
              <a:prstGeom prst="arc">
                <a:avLst>
                  <a:gd name="adj1" fmla="val 3406397"/>
                  <a:gd name="adj2" fmla="val 20528884"/>
                </a:avLst>
              </a:prstGeom>
              <a:ln>
                <a:solidFill>
                  <a:srgbClr val="D80A1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1707">
                  <a:latin typeface="+mn-ea"/>
                </a:endParaRPr>
              </a:p>
            </p:txBody>
          </p:sp>
          <p:sp>
            <p:nvSpPr>
              <p:cNvPr id="44" name="弧形 43">
                <a:extLst>
                  <a:ext uri="{FF2B5EF4-FFF2-40B4-BE49-F238E27FC236}">
                    <a16:creationId xmlns:a16="http://schemas.microsoft.com/office/drawing/2014/main" id="{905F3F2C-96C4-44AC-BBC7-3689EF63BD54}"/>
                  </a:ext>
                </a:extLst>
              </p:cNvPr>
              <p:cNvSpPr/>
              <p:nvPr/>
            </p:nvSpPr>
            <p:spPr>
              <a:xfrm>
                <a:off x="857250" y="1893093"/>
                <a:ext cx="864394" cy="864394"/>
              </a:xfrm>
              <a:prstGeom prst="arc">
                <a:avLst>
                  <a:gd name="adj1" fmla="val 7448849"/>
                  <a:gd name="adj2" fmla="val 17571339"/>
                </a:avLst>
              </a:prstGeom>
              <a:ln w="76200">
                <a:solidFill>
                  <a:srgbClr val="D80A1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1707">
                  <a:latin typeface="+mn-ea"/>
                </a:endParaRPr>
              </a:p>
            </p:txBody>
          </p:sp>
        </p:grpSp>
      </p:grpSp>
      <p:sp>
        <p:nvSpPr>
          <p:cNvPr id="45" name="矩形 44">
            <a:extLst>
              <a:ext uri="{FF2B5EF4-FFF2-40B4-BE49-F238E27FC236}">
                <a16:creationId xmlns:a16="http://schemas.microsoft.com/office/drawing/2014/main" id="{67A55BAF-7EDC-4459-8306-645B6F29EAAA}"/>
              </a:ext>
            </a:extLst>
          </p:cNvPr>
          <p:cNvSpPr/>
          <p:nvPr/>
        </p:nvSpPr>
        <p:spPr>
          <a:xfrm>
            <a:off x="2160639" y="422527"/>
            <a:ext cx="56521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400" spc="6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学习英模要学什么</a:t>
            </a:r>
            <a:endParaRPr lang="zh-CN" altLang="en-US" sz="2400" spc="600" dirty="0">
              <a:solidFill>
                <a:prstClr val="black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pic>
        <p:nvPicPr>
          <p:cNvPr id="46" name="图片 45">
            <a:extLst>
              <a:ext uri="{FF2B5EF4-FFF2-40B4-BE49-F238E27FC236}">
                <a16:creationId xmlns:a16="http://schemas.microsoft.com/office/drawing/2014/main" id="{C6807D3A-3593-46C5-9AA7-C6B56E729D92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39150" y="1"/>
            <a:ext cx="3746552" cy="2266950"/>
          </a:xfrm>
          <a:prstGeom prst="rect">
            <a:avLst/>
          </a:prstGeom>
        </p:spPr>
      </p:pic>
      <p:grpSp>
        <p:nvGrpSpPr>
          <p:cNvPr id="33" name="PA-1022191">
            <a:extLst>
              <a:ext uri="{FF2B5EF4-FFF2-40B4-BE49-F238E27FC236}">
                <a16:creationId xmlns:a16="http://schemas.microsoft.com/office/drawing/2014/main" id="{80806FFD-CCA1-4A9E-873B-CEF4178DAFE0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7132206" y="1626553"/>
            <a:ext cx="487606" cy="584981"/>
            <a:chOff x="5636" y="2402"/>
            <a:chExt cx="666" cy="799"/>
          </a:xfrm>
        </p:grpSpPr>
        <p:sp>
          <p:nvSpPr>
            <p:cNvPr id="34" name="PA-AutoShape 3">
              <a:extLst>
                <a:ext uri="{FF2B5EF4-FFF2-40B4-BE49-F238E27FC236}">
                  <a16:creationId xmlns:a16="http://schemas.microsoft.com/office/drawing/2014/main" id="{231D1BC3-7D0B-4C32-91EC-76D45FED6A7D}"/>
                </a:ext>
              </a:extLst>
            </p:cNvPr>
            <p:cNvSpPr>
              <a:spLocks noChangeAspect="1" noChangeArrowheads="1" noTextEdit="1"/>
            </p:cNvSpPr>
            <p:nvPr>
              <p:custDataLst>
                <p:tags r:id="rId12"/>
              </p:custDataLst>
            </p:nvPr>
          </p:nvSpPr>
          <p:spPr bwMode="auto">
            <a:xfrm>
              <a:off x="5636" y="2402"/>
              <a:ext cx="666" cy="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47" name="PA-任意多边形 5">
              <a:extLst>
                <a:ext uri="{FF2B5EF4-FFF2-40B4-BE49-F238E27FC236}">
                  <a16:creationId xmlns:a16="http://schemas.microsoft.com/office/drawing/2014/main" id="{B237C0CD-7568-43CB-A1F6-2E9E7FB1C98D}"/>
                </a:ext>
              </a:extLst>
            </p:cNvPr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5805" y="2401"/>
              <a:ext cx="331" cy="386"/>
            </a:xfrm>
            <a:custGeom>
              <a:avLst/>
              <a:gdLst>
                <a:gd name="T0" fmla="*/ 26 w 243"/>
                <a:gd name="T1" fmla="*/ 184 h 284"/>
                <a:gd name="T2" fmla="*/ 123 w 243"/>
                <a:gd name="T3" fmla="*/ 284 h 284"/>
                <a:gd name="T4" fmla="*/ 219 w 243"/>
                <a:gd name="T5" fmla="*/ 183 h 284"/>
                <a:gd name="T6" fmla="*/ 241 w 243"/>
                <a:gd name="T7" fmla="*/ 137 h 284"/>
                <a:gd name="T8" fmla="*/ 226 w 243"/>
                <a:gd name="T9" fmla="*/ 117 h 284"/>
                <a:gd name="T10" fmla="*/ 123 w 243"/>
                <a:gd name="T11" fmla="*/ 0 h 284"/>
                <a:gd name="T12" fmla="*/ 19 w 243"/>
                <a:gd name="T13" fmla="*/ 116 h 284"/>
                <a:gd name="T14" fmla="*/ 2 w 243"/>
                <a:gd name="T15" fmla="*/ 137 h 284"/>
                <a:gd name="T16" fmla="*/ 26 w 243"/>
                <a:gd name="T17" fmla="*/ 1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3" h="284">
                  <a:moveTo>
                    <a:pt x="26" y="184"/>
                  </a:moveTo>
                  <a:cubicBezTo>
                    <a:pt x="40" y="236"/>
                    <a:pt x="71" y="284"/>
                    <a:pt x="123" y="284"/>
                  </a:cubicBezTo>
                  <a:cubicBezTo>
                    <a:pt x="174" y="284"/>
                    <a:pt x="206" y="236"/>
                    <a:pt x="219" y="183"/>
                  </a:cubicBezTo>
                  <a:cubicBezTo>
                    <a:pt x="234" y="176"/>
                    <a:pt x="243" y="154"/>
                    <a:pt x="241" y="137"/>
                  </a:cubicBezTo>
                  <a:cubicBezTo>
                    <a:pt x="239" y="126"/>
                    <a:pt x="234" y="120"/>
                    <a:pt x="226" y="117"/>
                  </a:cubicBezTo>
                  <a:cubicBezTo>
                    <a:pt x="223" y="52"/>
                    <a:pt x="183" y="0"/>
                    <a:pt x="123" y="0"/>
                  </a:cubicBezTo>
                  <a:cubicBezTo>
                    <a:pt x="63" y="0"/>
                    <a:pt x="23" y="51"/>
                    <a:pt x="19" y="116"/>
                  </a:cubicBezTo>
                  <a:cubicBezTo>
                    <a:pt x="10" y="119"/>
                    <a:pt x="3" y="125"/>
                    <a:pt x="2" y="137"/>
                  </a:cubicBezTo>
                  <a:cubicBezTo>
                    <a:pt x="0" y="155"/>
                    <a:pt x="10" y="179"/>
                    <a:pt x="26" y="184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48" name="PA-任意多边形 6">
              <a:extLst>
                <a:ext uri="{FF2B5EF4-FFF2-40B4-BE49-F238E27FC236}">
                  <a16:creationId xmlns:a16="http://schemas.microsoft.com/office/drawing/2014/main" id="{CF60084B-D518-466E-9D71-11904B0F619C}"/>
                </a:ext>
              </a:extLst>
            </p:cNvPr>
            <p:cNvSpPr>
              <a:spLocks noEditPoints="1"/>
            </p:cNvSpPr>
            <p:nvPr>
              <p:custDataLst>
                <p:tags r:id="rId14"/>
              </p:custDataLst>
            </p:nvPr>
          </p:nvSpPr>
          <p:spPr bwMode="auto">
            <a:xfrm>
              <a:off x="5637" y="2777"/>
              <a:ext cx="665" cy="423"/>
            </a:xfrm>
            <a:custGeom>
              <a:avLst/>
              <a:gdLst>
                <a:gd name="T0" fmla="*/ 487 w 488"/>
                <a:gd name="T1" fmla="*/ 190 h 311"/>
                <a:gd name="T2" fmla="*/ 487 w 488"/>
                <a:gd name="T3" fmla="*/ 176 h 311"/>
                <a:gd name="T4" fmla="*/ 469 w 488"/>
                <a:gd name="T5" fmla="*/ 99 h 311"/>
                <a:gd name="T6" fmla="*/ 445 w 488"/>
                <a:gd name="T7" fmla="*/ 66 h 311"/>
                <a:gd name="T8" fmla="*/ 340 w 488"/>
                <a:gd name="T9" fmla="*/ 22 h 311"/>
                <a:gd name="T10" fmla="*/ 311 w 488"/>
                <a:gd name="T11" fmla="*/ 0 h 311"/>
                <a:gd name="T12" fmla="*/ 307 w 488"/>
                <a:gd name="T13" fmla="*/ 4 h 311"/>
                <a:gd name="T14" fmla="*/ 250 w 488"/>
                <a:gd name="T15" fmla="*/ 60 h 311"/>
                <a:gd name="T16" fmla="*/ 192 w 488"/>
                <a:gd name="T17" fmla="*/ 24 h 311"/>
                <a:gd name="T18" fmla="*/ 182 w 488"/>
                <a:gd name="T19" fmla="*/ 6 h 311"/>
                <a:gd name="T20" fmla="*/ 181 w 488"/>
                <a:gd name="T21" fmla="*/ 4 h 311"/>
                <a:gd name="T22" fmla="*/ 177 w 488"/>
                <a:gd name="T23" fmla="*/ 0 h 311"/>
                <a:gd name="T24" fmla="*/ 149 w 488"/>
                <a:gd name="T25" fmla="*/ 22 h 311"/>
                <a:gd name="T26" fmla="*/ 44 w 488"/>
                <a:gd name="T27" fmla="*/ 66 h 311"/>
                <a:gd name="T28" fmla="*/ 20 w 488"/>
                <a:gd name="T29" fmla="*/ 99 h 311"/>
                <a:gd name="T30" fmla="*/ 1 w 488"/>
                <a:gd name="T31" fmla="*/ 181 h 311"/>
                <a:gd name="T32" fmla="*/ 5 w 488"/>
                <a:gd name="T33" fmla="*/ 295 h 311"/>
                <a:gd name="T34" fmla="*/ 243 w 488"/>
                <a:gd name="T35" fmla="*/ 311 h 311"/>
                <a:gd name="T36" fmla="*/ 245 w 488"/>
                <a:gd name="T37" fmla="*/ 311 h 311"/>
                <a:gd name="T38" fmla="*/ 484 w 488"/>
                <a:gd name="T39" fmla="*/ 295 h 311"/>
                <a:gd name="T40" fmla="*/ 488 w 488"/>
                <a:gd name="T41" fmla="*/ 218 h 311"/>
                <a:gd name="T42" fmla="*/ 185 w 488"/>
                <a:gd name="T43" fmla="*/ 35 h 311"/>
                <a:gd name="T44" fmla="*/ 194 w 488"/>
                <a:gd name="T45" fmla="*/ 112 h 311"/>
                <a:gd name="T46" fmla="*/ 176 w 488"/>
                <a:gd name="T47" fmla="*/ 20 h 311"/>
                <a:gd name="T48" fmla="*/ 106 w 488"/>
                <a:gd name="T49" fmla="*/ 292 h 311"/>
                <a:gd name="T50" fmla="*/ 103 w 488"/>
                <a:gd name="T51" fmla="*/ 161 h 311"/>
                <a:gd name="T52" fmla="*/ 95 w 488"/>
                <a:gd name="T53" fmla="*/ 290 h 311"/>
                <a:gd name="T54" fmla="*/ 19 w 488"/>
                <a:gd name="T55" fmla="*/ 217 h 311"/>
                <a:gd name="T56" fmla="*/ 19 w 488"/>
                <a:gd name="T57" fmla="*/ 181 h 311"/>
                <a:gd name="T58" fmla="*/ 36 w 488"/>
                <a:gd name="T59" fmla="*/ 105 h 311"/>
                <a:gd name="T60" fmla="*/ 144 w 488"/>
                <a:gd name="T61" fmla="*/ 45 h 311"/>
                <a:gd name="T62" fmla="*/ 193 w 488"/>
                <a:gd name="T63" fmla="*/ 133 h 311"/>
                <a:gd name="T64" fmla="*/ 230 w 488"/>
                <a:gd name="T65" fmla="*/ 114 h 311"/>
                <a:gd name="T66" fmla="*/ 303 w 488"/>
                <a:gd name="T67" fmla="*/ 35 h 311"/>
                <a:gd name="T68" fmla="*/ 330 w 488"/>
                <a:gd name="T69" fmla="*/ 35 h 311"/>
                <a:gd name="T70" fmla="*/ 263 w 488"/>
                <a:gd name="T71" fmla="*/ 67 h 311"/>
                <a:gd name="T72" fmla="*/ 387 w 488"/>
                <a:gd name="T73" fmla="*/ 290 h 311"/>
                <a:gd name="T74" fmla="*/ 380 w 488"/>
                <a:gd name="T75" fmla="*/ 161 h 311"/>
                <a:gd name="T76" fmla="*/ 377 w 488"/>
                <a:gd name="T77" fmla="*/ 292 h 311"/>
                <a:gd name="T78" fmla="*/ 258 w 488"/>
                <a:gd name="T79" fmla="*/ 114 h 311"/>
                <a:gd name="T80" fmla="*/ 294 w 488"/>
                <a:gd name="T81" fmla="*/ 132 h 311"/>
                <a:gd name="T82" fmla="*/ 343 w 488"/>
                <a:gd name="T83" fmla="*/ 40 h 311"/>
                <a:gd name="T84" fmla="*/ 453 w 488"/>
                <a:gd name="T85" fmla="*/ 105 h 311"/>
                <a:gd name="T86" fmla="*/ 469 w 488"/>
                <a:gd name="T87" fmla="*/ 176 h 311"/>
                <a:gd name="T88" fmla="*/ 471 w 488"/>
                <a:gd name="T89" fmla="*/ 282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88" h="311">
                  <a:moveTo>
                    <a:pt x="488" y="218"/>
                  </a:moveTo>
                  <a:cubicBezTo>
                    <a:pt x="488" y="207"/>
                    <a:pt x="487" y="198"/>
                    <a:pt x="487" y="190"/>
                  </a:cubicBezTo>
                  <a:cubicBezTo>
                    <a:pt x="487" y="187"/>
                    <a:pt x="487" y="183"/>
                    <a:pt x="487" y="181"/>
                  </a:cubicBezTo>
                  <a:cubicBezTo>
                    <a:pt x="487" y="179"/>
                    <a:pt x="487" y="177"/>
                    <a:pt x="487" y="176"/>
                  </a:cubicBezTo>
                  <a:cubicBezTo>
                    <a:pt x="487" y="176"/>
                    <a:pt x="487" y="176"/>
                    <a:pt x="487" y="176"/>
                  </a:cubicBezTo>
                  <a:cubicBezTo>
                    <a:pt x="484" y="139"/>
                    <a:pt x="477" y="115"/>
                    <a:pt x="469" y="99"/>
                  </a:cubicBezTo>
                  <a:cubicBezTo>
                    <a:pt x="461" y="82"/>
                    <a:pt x="452" y="73"/>
                    <a:pt x="446" y="67"/>
                  </a:cubicBezTo>
                  <a:cubicBezTo>
                    <a:pt x="445" y="66"/>
                    <a:pt x="445" y="66"/>
                    <a:pt x="445" y="66"/>
                  </a:cubicBezTo>
                  <a:cubicBezTo>
                    <a:pt x="412" y="48"/>
                    <a:pt x="379" y="37"/>
                    <a:pt x="340" y="22"/>
                  </a:cubicBezTo>
                  <a:cubicBezTo>
                    <a:pt x="340" y="22"/>
                    <a:pt x="340" y="22"/>
                    <a:pt x="340" y="22"/>
                  </a:cubicBezTo>
                  <a:cubicBezTo>
                    <a:pt x="317" y="2"/>
                    <a:pt x="317" y="2"/>
                    <a:pt x="317" y="2"/>
                  </a:cubicBezTo>
                  <a:cubicBezTo>
                    <a:pt x="315" y="1"/>
                    <a:pt x="313" y="0"/>
                    <a:pt x="311" y="0"/>
                  </a:cubicBezTo>
                  <a:cubicBezTo>
                    <a:pt x="310" y="1"/>
                    <a:pt x="308" y="2"/>
                    <a:pt x="307" y="4"/>
                  </a:cubicBezTo>
                  <a:cubicBezTo>
                    <a:pt x="307" y="4"/>
                    <a:pt x="307" y="4"/>
                    <a:pt x="307" y="4"/>
                  </a:cubicBezTo>
                  <a:cubicBezTo>
                    <a:pt x="307" y="4"/>
                    <a:pt x="304" y="14"/>
                    <a:pt x="296" y="25"/>
                  </a:cubicBezTo>
                  <a:cubicBezTo>
                    <a:pt x="288" y="36"/>
                    <a:pt x="267" y="54"/>
                    <a:pt x="250" y="60"/>
                  </a:cubicBezTo>
                  <a:cubicBezTo>
                    <a:pt x="239" y="60"/>
                    <a:pt x="239" y="60"/>
                    <a:pt x="239" y="60"/>
                  </a:cubicBezTo>
                  <a:cubicBezTo>
                    <a:pt x="218" y="50"/>
                    <a:pt x="200" y="36"/>
                    <a:pt x="192" y="24"/>
                  </a:cubicBezTo>
                  <a:cubicBezTo>
                    <a:pt x="188" y="19"/>
                    <a:pt x="185" y="14"/>
                    <a:pt x="183" y="10"/>
                  </a:cubicBezTo>
                  <a:cubicBezTo>
                    <a:pt x="182" y="8"/>
                    <a:pt x="182" y="6"/>
                    <a:pt x="182" y="6"/>
                  </a:cubicBezTo>
                  <a:cubicBezTo>
                    <a:pt x="181" y="5"/>
                    <a:pt x="181" y="5"/>
                    <a:pt x="181" y="4"/>
                  </a:cubicBezTo>
                  <a:cubicBezTo>
                    <a:pt x="181" y="4"/>
                    <a:pt x="181" y="4"/>
                    <a:pt x="181" y="4"/>
                  </a:cubicBezTo>
                  <a:cubicBezTo>
                    <a:pt x="181" y="4"/>
                    <a:pt x="181" y="4"/>
                    <a:pt x="181" y="4"/>
                  </a:cubicBezTo>
                  <a:cubicBezTo>
                    <a:pt x="180" y="2"/>
                    <a:pt x="179" y="1"/>
                    <a:pt x="177" y="0"/>
                  </a:cubicBezTo>
                  <a:cubicBezTo>
                    <a:pt x="175" y="0"/>
                    <a:pt x="173" y="1"/>
                    <a:pt x="172" y="2"/>
                  </a:cubicBezTo>
                  <a:cubicBezTo>
                    <a:pt x="149" y="22"/>
                    <a:pt x="149" y="22"/>
                    <a:pt x="149" y="22"/>
                  </a:cubicBezTo>
                  <a:cubicBezTo>
                    <a:pt x="148" y="22"/>
                    <a:pt x="148" y="22"/>
                    <a:pt x="148" y="22"/>
                  </a:cubicBezTo>
                  <a:cubicBezTo>
                    <a:pt x="109" y="37"/>
                    <a:pt x="77" y="48"/>
                    <a:pt x="44" y="66"/>
                  </a:cubicBezTo>
                  <a:cubicBezTo>
                    <a:pt x="42" y="67"/>
                    <a:pt x="42" y="67"/>
                    <a:pt x="42" y="67"/>
                  </a:cubicBezTo>
                  <a:cubicBezTo>
                    <a:pt x="37" y="73"/>
                    <a:pt x="28" y="82"/>
                    <a:pt x="20" y="99"/>
                  </a:cubicBezTo>
                  <a:cubicBezTo>
                    <a:pt x="12" y="115"/>
                    <a:pt x="5" y="139"/>
                    <a:pt x="2" y="176"/>
                  </a:cubicBezTo>
                  <a:cubicBezTo>
                    <a:pt x="1" y="177"/>
                    <a:pt x="1" y="179"/>
                    <a:pt x="1" y="181"/>
                  </a:cubicBezTo>
                  <a:cubicBezTo>
                    <a:pt x="1" y="198"/>
                    <a:pt x="0" y="250"/>
                    <a:pt x="0" y="290"/>
                  </a:cubicBezTo>
                  <a:cubicBezTo>
                    <a:pt x="0" y="293"/>
                    <a:pt x="2" y="295"/>
                    <a:pt x="5" y="295"/>
                  </a:cubicBezTo>
                  <a:cubicBezTo>
                    <a:pt x="33" y="299"/>
                    <a:pt x="95" y="306"/>
                    <a:pt x="96" y="306"/>
                  </a:cubicBezTo>
                  <a:cubicBezTo>
                    <a:pt x="139" y="309"/>
                    <a:pt x="197" y="311"/>
                    <a:pt x="243" y="311"/>
                  </a:cubicBezTo>
                  <a:cubicBezTo>
                    <a:pt x="244" y="311"/>
                    <a:pt x="244" y="311"/>
                    <a:pt x="244" y="311"/>
                  </a:cubicBezTo>
                  <a:cubicBezTo>
                    <a:pt x="244" y="311"/>
                    <a:pt x="245" y="311"/>
                    <a:pt x="245" y="311"/>
                  </a:cubicBezTo>
                  <a:cubicBezTo>
                    <a:pt x="291" y="311"/>
                    <a:pt x="344" y="309"/>
                    <a:pt x="387" y="306"/>
                  </a:cubicBezTo>
                  <a:cubicBezTo>
                    <a:pt x="388" y="306"/>
                    <a:pt x="456" y="299"/>
                    <a:pt x="484" y="295"/>
                  </a:cubicBezTo>
                  <a:cubicBezTo>
                    <a:pt x="486" y="295"/>
                    <a:pt x="488" y="293"/>
                    <a:pt x="488" y="290"/>
                  </a:cubicBezTo>
                  <a:cubicBezTo>
                    <a:pt x="488" y="267"/>
                    <a:pt x="488" y="240"/>
                    <a:pt x="488" y="218"/>
                  </a:cubicBezTo>
                  <a:close/>
                  <a:moveTo>
                    <a:pt x="176" y="20"/>
                  </a:moveTo>
                  <a:cubicBezTo>
                    <a:pt x="178" y="24"/>
                    <a:pt x="181" y="29"/>
                    <a:pt x="185" y="35"/>
                  </a:cubicBezTo>
                  <a:cubicBezTo>
                    <a:pt x="193" y="45"/>
                    <a:pt x="206" y="58"/>
                    <a:pt x="225" y="67"/>
                  </a:cubicBezTo>
                  <a:cubicBezTo>
                    <a:pt x="220" y="72"/>
                    <a:pt x="195" y="111"/>
                    <a:pt x="194" y="112"/>
                  </a:cubicBezTo>
                  <a:cubicBezTo>
                    <a:pt x="167" y="77"/>
                    <a:pt x="159" y="41"/>
                    <a:pt x="158" y="35"/>
                  </a:cubicBezTo>
                  <a:lnTo>
                    <a:pt x="176" y="20"/>
                  </a:lnTo>
                  <a:close/>
                  <a:moveTo>
                    <a:pt x="201" y="295"/>
                  </a:moveTo>
                  <a:cubicBezTo>
                    <a:pt x="170" y="295"/>
                    <a:pt x="134" y="294"/>
                    <a:pt x="106" y="292"/>
                  </a:cubicBezTo>
                  <a:cubicBezTo>
                    <a:pt x="106" y="165"/>
                    <a:pt x="106" y="165"/>
                    <a:pt x="106" y="165"/>
                  </a:cubicBezTo>
                  <a:cubicBezTo>
                    <a:pt x="106" y="163"/>
                    <a:pt x="105" y="162"/>
                    <a:pt x="103" y="161"/>
                  </a:cubicBezTo>
                  <a:cubicBezTo>
                    <a:pt x="101" y="160"/>
                    <a:pt x="99" y="160"/>
                    <a:pt x="98" y="161"/>
                  </a:cubicBezTo>
                  <a:cubicBezTo>
                    <a:pt x="96" y="163"/>
                    <a:pt x="95" y="258"/>
                    <a:pt x="95" y="290"/>
                  </a:cubicBezTo>
                  <a:cubicBezTo>
                    <a:pt x="68" y="288"/>
                    <a:pt x="42" y="285"/>
                    <a:pt x="18" y="282"/>
                  </a:cubicBezTo>
                  <a:cubicBezTo>
                    <a:pt x="18" y="260"/>
                    <a:pt x="18" y="236"/>
                    <a:pt x="19" y="217"/>
                  </a:cubicBezTo>
                  <a:cubicBezTo>
                    <a:pt x="19" y="206"/>
                    <a:pt x="19" y="197"/>
                    <a:pt x="19" y="189"/>
                  </a:cubicBezTo>
                  <a:cubicBezTo>
                    <a:pt x="19" y="186"/>
                    <a:pt x="19" y="183"/>
                    <a:pt x="19" y="181"/>
                  </a:cubicBezTo>
                  <a:cubicBezTo>
                    <a:pt x="19" y="178"/>
                    <a:pt x="19" y="177"/>
                    <a:pt x="19" y="176"/>
                  </a:cubicBezTo>
                  <a:cubicBezTo>
                    <a:pt x="22" y="142"/>
                    <a:pt x="29" y="120"/>
                    <a:pt x="36" y="105"/>
                  </a:cubicBezTo>
                  <a:cubicBezTo>
                    <a:pt x="43" y="91"/>
                    <a:pt x="50" y="84"/>
                    <a:pt x="55" y="78"/>
                  </a:cubicBezTo>
                  <a:cubicBezTo>
                    <a:pt x="84" y="62"/>
                    <a:pt x="109" y="58"/>
                    <a:pt x="144" y="45"/>
                  </a:cubicBezTo>
                  <a:cubicBezTo>
                    <a:pt x="146" y="56"/>
                    <a:pt x="158" y="94"/>
                    <a:pt x="187" y="130"/>
                  </a:cubicBezTo>
                  <a:cubicBezTo>
                    <a:pt x="189" y="132"/>
                    <a:pt x="191" y="133"/>
                    <a:pt x="193" y="133"/>
                  </a:cubicBezTo>
                  <a:cubicBezTo>
                    <a:pt x="195" y="133"/>
                    <a:pt x="212" y="100"/>
                    <a:pt x="216" y="97"/>
                  </a:cubicBezTo>
                  <a:cubicBezTo>
                    <a:pt x="230" y="114"/>
                    <a:pt x="230" y="114"/>
                    <a:pt x="230" y="114"/>
                  </a:cubicBezTo>
                  <a:lnTo>
                    <a:pt x="201" y="295"/>
                  </a:lnTo>
                  <a:close/>
                  <a:moveTo>
                    <a:pt x="303" y="35"/>
                  </a:moveTo>
                  <a:cubicBezTo>
                    <a:pt x="307" y="29"/>
                    <a:pt x="310" y="24"/>
                    <a:pt x="312" y="20"/>
                  </a:cubicBezTo>
                  <a:cubicBezTo>
                    <a:pt x="330" y="35"/>
                    <a:pt x="330" y="35"/>
                    <a:pt x="330" y="35"/>
                  </a:cubicBezTo>
                  <a:cubicBezTo>
                    <a:pt x="330" y="41"/>
                    <a:pt x="321" y="77"/>
                    <a:pt x="294" y="112"/>
                  </a:cubicBezTo>
                  <a:cubicBezTo>
                    <a:pt x="293" y="111"/>
                    <a:pt x="267" y="70"/>
                    <a:pt x="263" y="67"/>
                  </a:cubicBezTo>
                  <a:cubicBezTo>
                    <a:pt x="283" y="58"/>
                    <a:pt x="295" y="45"/>
                    <a:pt x="303" y="35"/>
                  </a:cubicBezTo>
                  <a:close/>
                  <a:moveTo>
                    <a:pt x="387" y="290"/>
                  </a:moveTo>
                  <a:cubicBezTo>
                    <a:pt x="387" y="290"/>
                    <a:pt x="387" y="163"/>
                    <a:pt x="385" y="161"/>
                  </a:cubicBezTo>
                  <a:cubicBezTo>
                    <a:pt x="384" y="160"/>
                    <a:pt x="382" y="160"/>
                    <a:pt x="380" y="161"/>
                  </a:cubicBezTo>
                  <a:cubicBezTo>
                    <a:pt x="378" y="162"/>
                    <a:pt x="377" y="163"/>
                    <a:pt x="377" y="165"/>
                  </a:cubicBezTo>
                  <a:cubicBezTo>
                    <a:pt x="377" y="165"/>
                    <a:pt x="376" y="259"/>
                    <a:pt x="377" y="292"/>
                  </a:cubicBezTo>
                  <a:cubicBezTo>
                    <a:pt x="349" y="294"/>
                    <a:pt x="318" y="295"/>
                    <a:pt x="287" y="295"/>
                  </a:cubicBezTo>
                  <a:cubicBezTo>
                    <a:pt x="282" y="262"/>
                    <a:pt x="259" y="114"/>
                    <a:pt x="258" y="114"/>
                  </a:cubicBezTo>
                  <a:cubicBezTo>
                    <a:pt x="258" y="114"/>
                    <a:pt x="271" y="99"/>
                    <a:pt x="271" y="99"/>
                  </a:cubicBezTo>
                  <a:cubicBezTo>
                    <a:pt x="275" y="103"/>
                    <a:pt x="292" y="132"/>
                    <a:pt x="294" y="132"/>
                  </a:cubicBezTo>
                  <a:cubicBezTo>
                    <a:pt x="296" y="132"/>
                    <a:pt x="298" y="131"/>
                    <a:pt x="299" y="130"/>
                  </a:cubicBezTo>
                  <a:cubicBezTo>
                    <a:pt x="328" y="94"/>
                    <a:pt x="342" y="52"/>
                    <a:pt x="343" y="40"/>
                  </a:cubicBezTo>
                  <a:cubicBezTo>
                    <a:pt x="379" y="53"/>
                    <a:pt x="404" y="62"/>
                    <a:pt x="433" y="78"/>
                  </a:cubicBezTo>
                  <a:cubicBezTo>
                    <a:pt x="439" y="84"/>
                    <a:pt x="446" y="91"/>
                    <a:pt x="453" y="105"/>
                  </a:cubicBezTo>
                  <a:cubicBezTo>
                    <a:pt x="460" y="120"/>
                    <a:pt x="466" y="142"/>
                    <a:pt x="469" y="176"/>
                  </a:cubicBezTo>
                  <a:cubicBezTo>
                    <a:pt x="469" y="176"/>
                    <a:pt x="469" y="176"/>
                    <a:pt x="469" y="176"/>
                  </a:cubicBezTo>
                  <a:cubicBezTo>
                    <a:pt x="469" y="177"/>
                    <a:pt x="469" y="178"/>
                    <a:pt x="469" y="181"/>
                  </a:cubicBezTo>
                  <a:cubicBezTo>
                    <a:pt x="470" y="196"/>
                    <a:pt x="470" y="243"/>
                    <a:pt x="471" y="282"/>
                  </a:cubicBezTo>
                  <a:cubicBezTo>
                    <a:pt x="447" y="285"/>
                    <a:pt x="414" y="288"/>
                    <a:pt x="387" y="29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AC08D647-90F6-4991-BDB4-60C6A33B9D4C}"/>
              </a:ext>
            </a:extLst>
          </p:cNvPr>
          <p:cNvGrpSpPr/>
          <p:nvPr/>
        </p:nvGrpSpPr>
        <p:grpSpPr>
          <a:xfrm>
            <a:off x="912341" y="1626553"/>
            <a:ext cx="6208892" cy="641506"/>
            <a:chOff x="912341" y="1812811"/>
            <a:chExt cx="4452132" cy="570205"/>
          </a:xfrm>
        </p:grpSpPr>
        <p:grpSp>
          <p:nvGrpSpPr>
            <p:cNvPr id="22" name="PA-1022188">
              <a:extLst>
                <a:ext uri="{FF2B5EF4-FFF2-40B4-BE49-F238E27FC236}">
                  <a16:creationId xmlns:a16="http://schemas.microsoft.com/office/drawing/2014/main" id="{F5FDD556-F82E-49CF-A7DD-F4F6CCC9C3B2}"/>
                </a:ext>
              </a:extLst>
            </p:cNvPr>
            <p:cNvGrpSpPr/>
            <p:nvPr>
              <p:custDataLst>
                <p:tags r:id="rId7"/>
              </p:custDataLst>
            </p:nvPr>
          </p:nvGrpSpPr>
          <p:grpSpPr>
            <a:xfrm>
              <a:off x="912341" y="1812811"/>
              <a:ext cx="4452132" cy="570205"/>
              <a:chOff x="760768" y="1968049"/>
              <a:chExt cx="6806853" cy="628634"/>
            </a:xfrm>
          </p:grpSpPr>
          <p:sp>
            <p:nvSpPr>
              <p:cNvPr id="23" name="PA-平行四边形 5">
                <a:extLst>
                  <a:ext uri="{FF2B5EF4-FFF2-40B4-BE49-F238E27FC236}">
                    <a16:creationId xmlns:a16="http://schemas.microsoft.com/office/drawing/2014/main" id="{F9D4C84F-AC83-43DB-8555-35C5559DD977}"/>
                  </a:ext>
                </a:extLst>
              </p:cNvPr>
              <p:cNvSpPr/>
              <p:nvPr>
                <p:custDataLst>
                  <p:tags r:id="rId9"/>
                </p:custDataLst>
              </p:nvPr>
            </p:nvSpPr>
            <p:spPr>
              <a:xfrm>
                <a:off x="760768" y="2133600"/>
                <a:ext cx="952500" cy="419100"/>
              </a:xfrm>
              <a:prstGeom prst="parallelogram">
                <a:avLst/>
              </a:prstGeom>
              <a:solidFill>
                <a:srgbClr val="B0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方正粗黑宋简体" panose="020F0502020204030204"/>
                  <a:ea typeface="方正粗黑宋简体"/>
                  <a:cs typeface="+mn-ea"/>
                  <a:sym typeface="+mn-lt"/>
                </a:endParaRPr>
              </a:p>
            </p:txBody>
          </p:sp>
          <p:sp>
            <p:nvSpPr>
              <p:cNvPr id="30" name="PA-平行四边形 6">
                <a:extLst>
                  <a:ext uri="{FF2B5EF4-FFF2-40B4-BE49-F238E27FC236}">
                    <a16:creationId xmlns:a16="http://schemas.microsoft.com/office/drawing/2014/main" id="{EC3B7C12-1E3B-40EC-8A34-96E8AC41AE50}"/>
                  </a:ext>
                </a:extLst>
              </p:cNvPr>
              <p:cNvSpPr/>
              <p:nvPr>
                <p:custDataLst>
                  <p:tags r:id="rId10"/>
                </p:custDataLst>
              </p:nvPr>
            </p:nvSpPr>
            <p:spPr>
              <a:xfrm>
                <a:off x="6357732" y="2177583"/>
                <a:ext cx="1209889" cy="419100"/>
              </a:xfrm>
              <a:prstGeom prst="parallelogram">
                <a:avLst/>
              </a:prstGeom>
              <a:solidFill>
                <a:srgbClr val="B0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方正粗黑宋简体" panose="020F0502020204030204"/>
                  <a:ea typeface="方正粗黑宋简体"/>
                  <a:cs typeface="+mn-ea"/>
                  <a:sym typeface="+mn-lt"/>
                </a:endParaRPr>
              </a:p>
            </p:txBody>
          </p:sp>
          <p:sp>
            <p:nvSpPr>
              <p:cNvPr id="31" name="PA-平行四边形 7">
                <a:extLst>
                  <a:ext uri="{FF2B5EF4-FFF2-40B4-BE49-F238E27FC236}">
                    <a16:creationId xmlns:a16="http://schemas.microsoft.com/office/drawing/2014/main" id="{4B6533C5-3FA2-4855-837E-2CFF2923DCC6}"/>
                  </a:ext>
                </a:extLst>
              </p:cNvPr>
              <p:cNvSpPr/>
              <p:nvPr>
                <p:custDataLst>
                  <p:tags r:id="rId11"/>
                </p:custDataLst>
              </p:nvPr>
            </p:nvSpPr>
            <p:spPr>
              <a:xfrm>
                <a:off x="1112867" y="1968049"/>
                <a:ext cx="6155454" cy="524072"/>
              </a:xfrm>
              <a:prstGeom prst="parallelogram">
                <a:avLst/>
              </a:prstGeom>
              <a:solidFill>
                <a:srgbClr val="C0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方正粗黑宋简体" panose="020F0502020204030204"/>
                  <a:ea typeface="方正粗黑宋简体"/>
                  <a:cs typeface="+mn-ea"/>
                  <a:sym typeface="+mn-lt"/>
                </a:endParaRPr>
              </a:p>
            </p:txBody>
          </p:sp>
        </p:grpSp>
        <p:sp>
          <p:nvSpPr>
            <p:cNvPr id="49" name="PA-1022190">
              <a:extLst>
                <a:ext uri="{FF2B5EF4-FFF2-40B4-BE49-F238E27FC236}">
                  <a16:creationId xmlns:a16="http://schemas.microsoft.com/office/drawing/2014/main" id="{7F4E5BAE-715D-434A-8B5C-1DF12DB9A354}"/>
                </a:ext>
              </a:extLst>
            </p:cNvPr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1292902" y="1827957"/>
              <a:ext cx="3858478" cy="410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9pPr>
            </a:lstStyle>
            <a:p>
              <a:pPr algn="ctr">
                <a:defRPr/>
              </a:pPr>
              <a:r>
                <a:rPr lang="zh-CN" altLang="zh-CN" sz="2400" b="1" kern="0" spc="600" dirty="0">
                  <a:solidFill>
                    <a:prstClr val="white"/>
                  </a:solidFill>
                  <a:latin typeface="+mn-ea"/>
                  <a:ea typeface="+mn-ea"/>
                  <a:cs typeface="+mn-ea"/>
                </a:rPr>
                <a:t>要学习英模奋斗不怕苦的精神</a:t>
              </a:r>
              <a:endParaRPr lang="zh-CN" altLang="en-US" sz="2400" b="1" kern="0" spc="600" dirty="0">
                <a:solidFill>
                  <a:prstClr val="white"/>
                </a:solidFill>
                <a:latin typeface="+mn-ea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50" name="椭圆 49">
            <a:extLst>
              <a:ext uri="{FF2B5EF4-FFF2-40B4-BE49-F238E27FC236}">
                <a16:creationId xmlns:a16="http://schemas.microsoft.com/office/drawing/2014/main" id="{B819CC51-9D14-4F7A-8389-0430AABA253D}"/>
              </a:ext>
            </a:extLst>
          </p:cNvPr>
          <p:cNvSpPr/>
          <p:nvPr/>
        </p:nvSpPr>
        <p:spPr>
          <a:xfrm>
            <a:off x="597716" y="1601254"/>
            <a:ext cx="530726" cy="53072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4</a:t>
            </a:r>
            <a:endParaRPr lang="zh-CN" altLang="en-US" sz="2000" b="1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E1E750AC-52A7-496E-8F14-BDA4A7B9CBF7}"/>
              </a:ext>
            </a:extLst>
          </p:cNvPr>
          <p:cNvGrpSpPr/>
          <p:nvPr/>
        </p:nvGrpSpPr>
        <p:grpSpPr>
          <a:xfrm>
            <a:off x="1640159" y="2824077"/>
            <a:ext cx="3346547" cy="2688344"/>
            <a:chOff x="3956940" y="1392835"/>
            <a:chExt cx="4304544" cy="3371851"/>
          </a:xfrm>
        </p:grpSpPr>
        <p:pic>
          <p:nvPicPr>
            <p:cNvPr id="52" name="图片 51">
              <a:extLst>
                <a:ext uri="{FF2B5EF4-FFF2-40B4-BE49-F238E27FC236}">
                  <a16:creationId xmlns:a16="http://schemas.microsoft.com/office/drawing/2014/main" id="{DE56F3CF-EE67-475E-B9F4-380D39FF54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56940" y="1392835"/>
              <a:ext cx="2103439" cy="3371851"/>
            </a:xfrm>
            <a:prstGeom prst="rect">
              <a:avLst/>
            </a:prstGeom>
          </p:spPr>
        </p:pic>
        <p:pic>
          <p:nvPicPr>
            <p:cNvPr id="53" name="图片 52">
              <a:extLst>
                <a:ext uri="{FF2B5EF4-FFF2-40B4-BE49-F238E27FC236}">
                  <a16:creationId xmlns:a16="http://schemas.microsoft.com/office/drawing/2014/main" id="{275723CF-288E-4EBC-A60D-AA8463E1EC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158046" y="1392835"/>
              <a:ext cx="2103438" cy="3371851"/>
            </a:xfrm>
            <a:prstGeom prst="rect">
              <a:avLst/>
            </a:prstGeom>
          </p:spPr>
        </p:pic>
      </p:grpSp>
      <p:sp>
        <p:nvSpPr>
          <p:cNvPr id="54" name="矩形: 对角圆角 53">
            <a:extLst>
              <a:ext uri="{FF2B5EF4-FFF2-40B4-BE49-F238E27FC236}">
                <a16:creationId xmlns:a16="http://schemas.microsoft.com/office/drawing/2014/main" id="{A39C3539-7DA8-4730-8178-A983BC9FA981}"/>
              </a:ext>
            </a:extLst>
          </p:cNvPr>
          <p:cNvSpPr/>
          <p:nvPr/>
        </p:nvSpPr>
        <p:spPr>
          <a:xfrm>
            <a:off x="6096000" y="3425962"/>
            <a:ext cx="3845710" cy="1259565"/>
          </a:xfrm>
          <a:prstGeom prst="round2Diag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zh-CN" dirty="0"/>
              <a:t>三五九旅</a:t>
            </a:r>
            <a:endParaRPr lang="en-US" altLang="zh-CN" dirty="0"/>
          </a:p>
          <a:p>
            <a:pPr algn="just">
              <a:lnSpc>
                <a:spcPct val="130000"/>
              </a:lnSpc>
            </a:pPr>
            <a:r>
              <a:rPr lang="zh-CN" altLang="zh-CN" dirty="0"/>
              <a:t>长征</a:t>
            </a:r>
            <a:endParaRPr lang="en-US" altLang="zh-CN" dirty="0"/>
          </a:p>
          <a:p>
            <a:pPr algn="just">
              <a:lnSpc>
                <a:spcPct val="130000"/>
              </a:lnSpc>
            </a:pPr>
            <a:r>
              <a:rPr lang="zh-CN" altLang="zh-CN" dirty="0"/>
              <a:t>航天航空英雄</a:t>
            </a:r>
            <a:endParaRPr lang="zh-CN" altLang="en-US" dirty="0"/>
          </a:p>
        </p:txBody>
      </p:sp>
      <p:grpSp>
        <p:nvGrpSpPr>
          <p:cNvPr id="59" name="组合 58">
            <a:extLst>
              <a:ext uri="{FF2B5EF4-FFF2-40B4-BE49-F238E27FC236}">
                <a16:creationId xmlns:a16="http://schemas.microsoft.com/office/drawing/2014/main" id="{92997372-ED00-4D73-A0B4-7B30D86FAE07}"/>
              </a:ext>
            </a:extLst>
          </p:cNvPr>
          <p:cNvGrpSpPr/>
          <p:nvPr/>
        </p:nvGrpSpPr>
        <p:grpSpPr>
          <a:xfrm rot="19624215">
            <a:off x="11017868" y="5989117"/>
            <a:ext cx="887762" cy="255096"/>
            <a:chOff x="3965502" y="1879809"/>
            <a:chExt cx="1193100" cy="342834"/>
          </a:xfrm>
          <a:solidFill>
            <a:srgbClr val="C00000"/>
          </a:solidFill>
        </p:grpSpPr>
        <p:sp>
          <p:nvSpPr>
            <p:cNvPr id="60" name="PA-dark-star-shape_15445">
              <a:extLst>
                <a:ext uri="{FF2B5EF4-FFF2-40B4-BE49-F238E27FC236}">
                  <a16:creationId xmlns:a16="http://schemas.microsoft.com/office/drawing/2014/main" id="{8984BF64-A8E2-482F-9613-4E9637BD0D54}"/>
                </a:ext>
              </a:extLst>
            </p:cNvPr>
            <p:cNvSpPr>
              <a:spLocks noChangeAspect="1"/>
            </p:cNvSpPr>
            <p:nvPr>
              <p:custDataLst>
                <p:tags r:id="rId2"/>
              </p:custDataLst>
            </p:nvPr>
          </p:nvSpPr>
          <p:spPr bwMode="auto">
            <a:xfrm>
              <a:off x="4391609" y="1879809"/>
              <a:ext cx="360781" cy="342834"/>
            </a:xfrm>
            <a:custGeom>
              <a:avLst/>
              <a:gdLst>
                <a:gd name="T0" fmla="*/ 374 w 723"/>
                <a:gd name="T1" fmla="*/ 21 h 688"/>
                <a:gd name="T2" fmla="*/ 425 w 723"/>
                <a:gd name="T3" fmla="*/ 232 h 688"/>
                <a:gd name="T4" fmla="*/ 477 w 723"/>
                <a:gd name="T5" fmla="*/ 270 h 688"/>
                <a:gd name="T6" fmla="*/ 698 w 723"/>
                <a:gd name="T7" fmla="*/ 256 h 688"/>
                <a:gd name="T8" fmla="*/ 706 w 723"/>
                <a:gd name="T9" fmla="*/ 280 h 688"/>
                <a:gd name="T10" fmla="*/ 524 w 723"/>
                <a:gd name="T11" fmla="*/ 388 h 688"/>
                <a:gd name="T12" fmla="*/ 504 w 723"/>
                <a:gd name="T13" fmla="*/ 450 h 688"/>
                <a:gd name="T14" fmla="*/ 582 w 723"/>
                <a:gd name="T15" fmla="*/ 661 h 688"/>
                <a:gd name="T16" fmla="*/ 562 w 723"/>
                <a:gd name="T17" fmla="*/ 675 h 688"/>
                <a:gd name="T18" fmla="*/ 394 w 723"/>
                <a:gd name="T19" fmla="*/ 527 h 688"/>
                <a:gd name="T20" fmla="*/ 329 w 723"/>
                <a:gd name="T21" fmla="*/ 527 h 688"/>
                <a:gd name="T22" fmla="*/ 161 w 723"/>
                <a:gd name="T23" fmla="*/ 675 h 688"/>
                <a:gd name="T24" fmla="*/ 141 w 723"/>
                <a:gd name="T25" fmla="*/ 661 h 688"/>
                <a:gd name="T26" fmla="*/ 219 w 723"/>
                <a:gd name="T27" fmla="*/ 450 h 688"/>
                <a:gd name="T28" fmla="*/ 199 w 723"/>
                <a:gd name="T29" fmla="*/ 388 h 688"/>
                <a:gd name="T30" fmla="*/ 17 w 723"/>
                <a:gd name="T31" fmla="*/ 280 h 688"/>
                <a:gd name="T32" fmla="*/ 25 w 723"/>
                <a:gd name="T33" fmla="*/ 256 h 688"/>
                <a:gd name="T34" fmla="*/ 246 w 723"/>
                <a:gd name="T35" fmla="*/ 270 h 688"/>
                <a:gd name="T36" fmla="*/ 298 w 723"/>
                <a:gd name="T37" fmla="*/ 232 h 688"/>
                <a:gd name="T38" fmla="*/ 349 w 723"/>
                <a:gd name="T39" fmla="*/ 21 h 688"/>
                <a:gd name="T40" fmla="*/ 374 w 723"/>
                <a:gd name="T41" fmla="*/ 21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23" h="688">
                  <a:moveTo>
                    <a:pt x="374" y="21"/>
                  </a:moveTo>
                  <a:lnTo>
                    <a:pt x="425" y="232"/>
                  </a:lnTo>
                  <a:cubicBezTo>
                    <a:pt x="431" y="253"/>
                    <a:pt x="455" y="270"/>
                    <a:pt x="477" y="270"/>
                  </a:cubicBezTo>
                  <a:lnTo>
                    <a:pt x="698" y="256"/>
                  </a:lnTo>
                  <a:cubicBezTo>
                    <a:pt x="720" y="256"/>
                    <a:pt x="723" y="267"/>
                    <a:pt x="706" y="280"/>
                  </a:cubicBezTo>
                  <a:lnTo>
                    <a:pt x="524" y="388"/>
                  </a:lnTo>
                  <a:cubicBezTo>
                    <a:pt x="506" y="401"/>
                    <a:pt x="497" y="429"/>
                    <a:pt x="504" y="450"/>
                  </a:cubicBezTo>
                  <a:lnTo>
                    <a:pt x="582" y="661"/>
                  </a:lnTo>
                  <a:cubicBezTo>
                    <a:pt x="589" y="682"/>
                    <a:pt x="580" y="688"/>
                    <a:pt x="562" y="675"/>
                  </a:cubicBezTo>
                  <a:lnTo>
                    <a:pt x="394" y="527"/>
                  </a:lnTo>
                  <a:cubicBezTo>
                    <a:pt x="376" y="514"/>
                    <a:pt x="347" y="514"/>
                    <a:pt x="329" y="527"/>
                  </a:cubicBezTo>
                  <a:lnTo>
                    <a:pt x="161" y="675"/>
                  </a:lnTo>
                  <a:cubicBezTo>
                    <a:pt x="143" y="688"/>
                    <a:pt x="134" y="682"/>
                    <a:pt x="141" y="661"/>
                  </a:cubicBezTo>
                  <a:lnTo>
                    <a:pt x="219" y="450"/>
                  </a:lnTo>
                  <a:cubicBezTo>
                    <a:pt x="226" y="429"/>
                    <a:pt x="217" y="401"/>
                    <a:pt x="199" y="388"/>
                  </a:cubicBezTo>
                  <a:lnTo>
                    <a:pt x="17" y="280"/>
                  </a:lnTo>
                  <a:cubicBezTo>
                    <a:pt x="0" y="267"/>
                    <a:pt x="3" y="256"/>
                    <a:pt x="25" y="256"/>
                  </a:cubicBezTo>
                  <a:lnTo>
                    <a:pt x="246" y="270"/>
                  </a:lnTo>
                  <a:cubicBezTo>
                    <a:pt x="268" y="270"/>
                    <a:pt x="291" y="253"/>
                    <a:pt x="298" y="232"/>
                  </a:cubicBezTo>
                  <a:lnTo>
                    <a:pt x="349" y="21"/>
                  </a:lnTo>
                  <a:cubicBezTo>
                    <a:pt x="356" y="0"/>
                    <a:pt x="367" y="0"/>
                    <a:pt x="374" y="21"/>
                  </a:cubicBezTo>
                  <a:close/>
                </a:path>
              </a:pathLst>
            </a:custGeom>
            <a:grpFill/>
            <a:ln>
              <a:solidFill>
                <a:srgbClr val="C00000"/>
              </a:solidFill>
            </a:ln>
          </p:spPr>
          <p:txBody>
            <a:bodyPr/>
            <a:lstStyle/>
            <a:p>
              <a:pPr defTabSz="914400">
                <a:defRPr/>
              </a:pPr>
              <a:endParaRPr lang="zh-CN" altLang="en-US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61" name="PA-dark-star-shape_15445">
              <a:extLst>
                <a:ext uri="{FF2B5EF4-FFF2-40B4-BE49-F238E27FC236}">
                  <a16:creationId xmlns:a16="http://schemas.microsoft.com/office/drawing/2014/main" id="{6E50CBE8-A496-427F-8AB5-B20FF9E5D912}"/>
                </a:ext>
              </a:extLst>
            </p:cNvPr>
            <p:cNvSpPr>
              <a:spLocks noChangeAspect="1"/>
            </p:cNvSpPr>
            <p:nvPr>
              <p:custDataLst>
                <p:tags r:id="rId3"/>
              </p:custDataLst>
            </p:nvPr>
          </p:nvSpPr>
          <p:spPr bwMode="auto">
            <a:xfrm>
              <a:off x="4771621" y="1951407"/>
              <a:ext cx="210089" cy="199638"/>
            </a:xfrm>
            <a:custGeom>
              <a:avLst/>
              <a:gdLst>
                <a:gd name="T0" fmla="*/ 374 w 723"/>
                <a:gd name="T1" fmla="*/ 21 h 688"/>
                <a:gd name="T2" fmla="*/ 425 w 723"/>
                <a:gd name="T3" fmla="*/ 232 h 688"/>
                <a:gd name="T4" fmla="*/ 477 w 723"/>
                <a:gd name="T5" fmla="*/ 270 h 688"/>
                <a:gd name="T6" fmla="*/ 698 w 723"/>
                <a:gd name="T7" fmla="*/ 256 h 688"/>
                <a:gd name="T8" fmla="*/ 706 w 723"/>
                <a:gd name="T9" fmla="*/ 280 h 688"/>
                <a:gd name="T10" fmla="*/ 524 w 723"/>
                <a:gd name="T11" fmla="*/ 388 h 688"/>
                <a:gd name="T12" fmla="*/ 504 w 723"/>
                <a:gd name="T13" fmla="*/ 450 h 688"/>
                <a:gd name="T14" fmla="*/ 582 w 723"/>
                <a:gd name="T15" fmla="*/ 661 h 688"/>
                <a:gd name="T16" fmla="*/ 562 w 723"/>
                <a:gd name="T17" fmla="*/ 675 h 688"/>
                <a:gd name="T18" fmla="*/ 394 w 723"/>
                <a:gd name="T19" fmla="*/ 527 h 688"/>
                <a:gd name="T20" fmla="*/ 329 w 723"/>
                <a:gd name="T21" fmla="*/ 527 h 688"/>
                <a:gd name="T22" fmla="*/ 161 w 723"/>
                <a:gd name="T23" fmla="*/ 675 h 688"/>
                <a:gd name="T24" fmla="*/ 141 w 723"/>
                <a:gd name="T25" fmla="*/ 661 h 688"/>
                <a:gd name="T26" fmla="*/ 219 w 723"/>
                <a:gd name="T27" fmla="*/ 450 h 688"/>
                <a:gd name="T28" fmla="*/ 199 w 723"/>
                <a:gd name="T29" fmla="*/ 388 h 688"/>
                <a:gd name="T30" fmla="*/ 17 w 723"/>
                <a:gd name="T31" fmla="*/ 280 h 688"/>
                <a:gd name="T32" fmla="*/ 25 w 723"/>
                <a:gd name="T33" fmla="*/ 256 h 688"/>
                <a:gd name="T34" fmla="*/ 246 w 723"/>
                <a:gd name="T35" fmla="*/ 270 h 688"/>
                <a:gd name="T36" fmla="*/ 298 w 723"/>
                <a:gd name="T37" fmla="*/ 232 h 688"/>
                <a:gd name="T38" fmla="*/ 349 w 723"/>
                <a:gd name="T39" fmla="*/ 21 h 688"/>
                <a:gd name="T40" fmla="*/ 374 w 723"/>
                <a:gd name="T41" fmla="*/ 21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23" h="688">
                  <a:moveTo>
                    <a:pt x="374" y="21"/>
                  </a:moveTo>
                  <a:lnTo>
                    <a:pt x="425" y="232"/>
                  </a:lnTo>
                  <a:cubicBezTo>
                    <a:pt x="431" y="253"/>
                    <a:pt x="455" y="270"/>
                    <a:pt x="477" y="270"/>
                  </a:cubicBezTo>
                  <a:lnTo>
                    <a:pt x="698" y="256"/>
                  </a:lnTo>
                  <a:cubicBezTo>
                    <a:pt x="720" y="256"/>
                    <a:pt x="723" y="267"/>
                    <a:pt x="706" y="280"/>
                  </a:cubicBezTo>
                  <a:lnTo>
                    <a:pt x="524" y="388"/>
                  </a:lnTo>
                  <a:cubicBezTo>
                    <a:pt x="506" y="401"/>
                    <a:pt x="497" y="429"/>
                    <a:pt x="504" y="450"/>
                  </a:cubicBezTo>
                  <a:lnTo>
                    <a:pt x="582" y="661"/>
                  </a:lnTo>
                  <a:cubicBezTo>
                    <a:pt x="589" y="682"/>
                    <a:pt x="580" y="688"/>
                    <a:pt x="562" y="675"/>
                  </a:cubicBezTo>
                  <a:lnTo>
                    <a:pt x="394" y="527"/>
                  </a:lnTo>
                  <a:cubicBezTo>
                    <a:pt x="376" y="514"/>
                    <a:pt x="347" y="514"/>
                    <a:pt x="329" y="527"/>
                  </a:cubicBezTo>
                  <a:lnTo>
                    <a:pt x="161" y="675"/>
                  </a:lnTo>
                  <a:cubicBezTo>
                    <a:pt x="143" y="688"/>
                    <a:pt x="134" y="682"/>
                    <a:pt x="141" y="661"/>
                  </a:cubicBezTo>
                  <a:lnTo>
                    <a:pt x="219" y="450"/>
                  </a:lnTo>
                  <a:cubicBezTo>
                    <a:pt x="226" y="429"/>
                    <a:pt x="217" y="401"/>
                    <a:pt x="199" y="388"/>
                  </a:cubicBezTo>
                  <a:lnTo>
                    <a:pt x="17" y="280"/>
                  </a:lnTo>
                  <a:cubicBezTo>
                    <a:pt x="0" y="267"/>
                    <a:pt x="3" y="256"/>
                    <a:pt x="25" y="256"/>
                  </a:cubicBezTo>
                  <a:lnTo>
                    <a:pt x="246" y="270"/>
                  </a:lnTo>
                  <a:cubicBezTo>
                    <a:pt x="268" y="270"/>
                    <a:pt x="291" y="253"/>
                    <a:pt x="298" y="232"/>
                  </a:cubicBezTo>
                  <a:lnTo>
                    <a:pt x="349" y="21"/>
                  </a:lnTo>
                  <a:cubicBezTo>
                    <a:pt x="356" y="0"/>
                    <a:pt x="367" y="0"/>
                    <a:pt x="374" y="21"/>
                  </a:cubicBezTo>
                  <a:close/>
                </a:path>
              </a:pathLst>
            </a:custGeom>
            <a:grpFill/>
            <a:ln>
              <a:solidFill>
                <a:srgbClr val="C00000"/>
              </a:solidFill>
            </a:ln>
          </p:spPr>
          <p:txBody>
            <a:bodyPr/>
            <a:lstStyle/>
            <a:p>
              <a:pPr defTabSz="914400">
                <a:defRPr/>
              </a:pPr>
              <a:endParaRPr lang="zh-CN" altLang="en-US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64" name="PA-dark-star-shape_15445">
              <a:extLst>
                <a:ext uri="{FF2B5EF4-FFF2-40B4-BE49-F238E27FC236}">
                  <a16:creationId xmlns:a16="http://schemas.microsoft.com/office/drawing/2014/main" id="{AAC92827-DD77-49CC-9F51-80CD8A7CD946}"/>
                </a:ext>
              </a:extLst>
            </p:cNvPr>
            <p:cNvSpPr>
              <a:spLocks noChangeAspect="1"/>
            </p:cNvSpPr>
            <p:nvPr>
              <p:custDataLst>
                <p:tags r:id="rId4"/>
              </p:custDataLst>
            </p:nvPr>
          </p:nvSpPr>
          <p:spPr bwMode="auto">
            <a:xfrm>
              <a:off x="4161559" y="1951407"/>
              <a:ext cx="210089" cy="199638"/>
            </a:xfrm>
            <a:custGeom>
              <a:avLst/>
              <a:gdLst>
                <a:gd name="T0" fmla="*/ 374 w 723"/>
                <a:gd name="T1" fmla="*/ 21 h 688"/>
                <a:gd name="T2" fmla="*/ 425 w 723"/>
                <a:gd name="T3" fmla="*/ 232 h 688"/>
                <a:gd name="T4" fmla="*/ 477 w 723"/>
                <a:gd name="T5" fmla="*/ 270 h 688"/>
                <a:gd name="T6" fmla="*/ 698 w 723"/>
                <a:gd name="T7" fmla="*/ 256 h 688"/>
                <a:gd name="T8" fmla="*/ 706 w 723"/>
                <a:gd name="T9" fmla="*/ 280 h 688"/>
                <a:gd name="T10" fmla="*/ 524 w 723"/>
                <a:gd name="T11" fmla="*/ 388 h 688"/>
                <a:gd name="T12" fmla="*/ 504 w 723"/>
                <a:gd name="T13" fmla="*/ 450 h 688"/>
                <a:gd name="T14" fmla="*/ 582 w 723"/>
                <a:gd name="T15" fmla="*/ 661 h 688"/>
                <a:gd name="T16" fmla="*/ 562 w 723"/>
                <a:gd name="T17" fmla="*/ 675 h 688"/>
                <a:gd name="T18" fmla="*/ 394 w 723"/>
                <a:gd name="T19" fmla="*/ 527 h 688"/>
                <a:gd name="T20" fmla="*/ 329 w 723"/>
                <a:gd name="T21" fmla="*/ 527 h 688"/>
                <a:gd name="T22" fmla="*/ 161 w 723"/>
                <a:gd name="T23" fmla="*/ 675 h 688"/>
                <a:gd name="T24" fmla="*/ 141 w 723"/>
                <a:gd name="T25" fmla="*/ 661 h 688"/>
                <a:gd name="T26" fmla="*/ 219 w 723"/>
                <a:gd name="T27" fmla="*/ 450 h 688"/>
                <a:gd name="T28" fmla="*/ 199 w 723"/>
                <a:gd name="T29" fmla="*/ 388 h 688"/>
                <a:gd name="T30" fmla="*/ 17 w 723"/>
                <a:gd name="T31" fmla="*/ 280 h 688"/>
                <a:gd name="T32" fmla="*/ 25 w 723"/>
                <a:gd name="T33" fmla="*/ 256 h 688"/>
                <a:gd name="T34" fmla="*/ 246 w 723"/>
                <a:gd name="T35" fmla="*/ 270 h 688"/>
                <a:gd name="T36" fmla="*/ 298 w 723"/>
                <a:gd name="T37" fmla="*/ 232 h 688"/>
                <a:gd name="T38" fmla="*/ 349 w 723"/>
                <a:gd name="T39" fmla="*/ 21 h 688"/>
                <a:gd name="T40" fmla="*/ 374 w 723"/>
                <a:gd name="T41" fmla="*/ 21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23" h="688">
                  <a:moveTo>
                    <a:pt x="374" y="21"/>
                  </a:moveTo>
                  <a:lnTo>
                    <a:pt x="425" y="232"/>
                  </a:lnTo>
                  <a:cubicBezTo>
                    <a:pt x="431" y="253"/>
                    <a:pt x="455" y="270"/>
                    <a:pt x="477" y="270"/>
                  </a:cubicBezTo>
                  <a:lnTo>
                    <a:pt x="698" y="256"/>
                  </a:lnTo>
                  <a:cubicBezTo>
                    <a:pt x="720" y="256"/>
                    <a:pt x="723" y="267"/>
                    <a:pt x="706" y="280"/>
                  </a:cubicBezTo>
                  <a:lnTo>
                    <a:pt x="524" y="388"/>
                  </a:lnTo>
                  <a:cubicBezTo>
                    <a:pt x="506" y="401"/>
                    <a:pt x="497" y="429"/>
                    <a:pt x="504" y="450"/>
                  </a:cubicBezTo>
                  <a:lnTo>
                    <a:pt x="582" y="661"/>
                  </a:lnTo>
                  <a:cubicBezTo>
                    <a:pt x="589" y="682"/>
                    <a:pt x="580" y="688"/>
                    <a:pt x="562" y="675"/>
                  </a:cubicBezTo>
                  <a:lnTo>
                    <a:pt x="394" y="527"/>
                  </a:lnTo>
                  <a:cubicBezTo>
                    <a:pt x="376" y="514"/>
                    <a:pt x="347" y="514"/>
                    <a:pt x="329" y="527"/>
                  </a:cubicBezTo>
                  <a:lnTo>
                    <a:pt x="161" y="675"/>
                  </a:lnTo>
                  <a:cubicBezTo>
                    <a:pt x="143" y="688"/>
                    <a:pt x="134" y="682"/>
                    <a:pt x="141" y="661"/>
                  </a:cubicBezTo>
                  <a:lnTo>
                    <a:pt x="219" y="450"/>
                  </a:lnTo>
                  <a:cubicBezTo>
                    <a:pt x="226" y="429"/>
                    <a:pt x="217" y="401"/>
                    <a:pt x="199" y="388"/>
                  </a:cubicBezTo>
                  <a:lnTo>
                    <a:pt x="17" y="280"/>
                  </a:lnTo>
                  <a:cubicBezTo>
                    <a:pt x="0" y="267"/>
                    <a:pt x="3" y="256"/>
                    <a:pt x="25" y="256"/>
                  </a:cubicBezTo>
                  <a:lnTo>
                    <a:pt x="246" y="270"/>
                  </a:lnTo>
                  <a:cubicBezTo>
                    <a:pt x="268" y="270"/>
                    <a:pt x="291" y="253"/>
                    <a:pt x="298" y="232"/>
                  </a:cubicBezTo>
                  <a:lnTo>
                    <a:pt x="349" y="21"/>
                  </a:lnTo>
                  <a:cubicBezTo>
                    <a:pt x="356" y="0"/>
                    <a:pt x="367" y="0"/>
                    <a:pt x="374" y="21"/>
                  </a:cubicBezTo>
                  <a:close/>
                </a:path>
              </a:pathLst>
            </a:custGeom>
            <a:grpFill/>
            <a:ln>
              <a:solidFill>
                <a:srgbClr val="C00000"/>
              </a:solidFill>
            </a:ln>
          </p:spPr>
          <p:txBody>
            <a:bodyPr/>
            <a:lstStyle/>
            <a:p>
              <a:pPr defTabSz="914400">
                <a:defRPr/>
              </a:pPr>
              <a:endParaRPr lang="zh-CN" altLang="en-US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68" name="PA-dark-star-shape_15445">
              <a:extLst>
                <a:ext uri="{FF2B5EF4-FFF2-40B4-BE49-F238E27FC236}">
                  <a16:creationId xmlns:a16="http://schemas.microsoft.com/office/drawing/2014/main" id="{F7706167-6A4F-4BFD-91AA-57F3A56A7EED}"/>
                </a:ext>
              </a:extLst>
            </p:cNvPr>
            <p:cNvSpPr>
              <a:spLocks noChangeAspect="1"/>
            </p:cNvSpPr>
            <p:nvPr>
              <p:custDataLst>
                <p:tags r:id="rId5"/>
              </p:custDataLst>
            </p:nvPr>
          </p:nvSpPr>
          <p:spPr bwMode="auto">
            <a:xfrm>
              <a:off x="3965502" y="1993883"/>
              <a:ext cx="120690" cy="114687"/>
            </a:xfrm>
            <a:custGeom>
              <a:avLst/>
              <a:gdLst>
                <a:gd name="T0" fmla="*/ 374 w 723"/>
                <a:gd name="T1" fmla="*/ 21 h 688"/>
                <a:gd name="T2" fmla="*/ 425 w 723"/>
                <a:gd name="T3" fmla="*/ 232 h 688"/>
                <a:gd name="T4" fmla="*/ 477 w 723"/>
                <a:gd name="T5" fmla="*/ 270 h 688"/>
                <a:gd name="T6" fmla="*/ 698 w 723"/>
                <a:gd name="T7" fmla="*/ 256 h 688"/>
                <a:gd name="T8" fmla="*/ 706 w 723"/>
                <a:gd name="T9" fmla="*/ 280 h 688"/>
                <a:gd name="T10" fmla="*/ 524 w 723"/>
                <a:gd name="T11" fmla="*/ 388 h 688"/>
                <a:gd name="T12" fmla="*/ 504 w 723"/>
                <a:gd name="T13" fmla="*/ 450 h 688"/>
                <a:gd name="T14" fmla="*/ 582 w 723"/>
                <a:gd name="T15" fmla="*/ 661 h 688"/>
                <a:gd name="T16" fmla="*/ 562 w 723"/>
                <a:gd name="T17" fmla="*/ 675 h 688"/>
                <a:gd name="T18" fmla="*/ 394 w 723"/>
                <a:gd name="T19" fmla="*/ 527 h 688"/>
                <a:gd name="T20" fmla="*/ 329 w 723"/>
                <a:gd name="T21" fmla="*/ 527 h 688"/>
                <a:gd name="T22" fmla="*/ 161 w 723"/>
                <a:gd name="T23" fmla="*/ 675 h 688"/>
                <a:gd name="T24" fmla="*/ 141 w 723"/>
                <a:gd name="T25" fmla="*/ 661 h 688"/>
                <a:gd name="T26" fmla="*/ 219 w 723"/>
                <a:gd name="T27" fmla="*/ 450 h 688"/>
                <a:gd name="T28" fmla="*/ 199 w 723"/>
                <a:gd name="T29" fmla="*/ 388 h 688"/>
                <a:gd name="T30" fmla="*/ 17 w 723"/>
                <a:gd name="T31" fmla="*/ 280 h 688"/>
                <a:gd name="T32" fmla="*/ 25 w 723"/>
                <a:gd name="T33" fmla="*/ 256 h 688"/>
                <a:gd name="T34" fmla="*/ 246 w 723"/>
                <a:gd name="T35" fmla="*/ 270 h 688"/>
                <a:gd name="T36" fmla="*/ 298 w 723"/>
                <a:gd name="T37" fmla="*/ 232 h 688"/>
                <a:gd name="T38" fmla="*/ 349 w 723"/>
                <a:gd name="T39" fmla="*/ 21 h 688"/>
                <a:gd name="T40" fmla="*/ 374 w 723"/>
                <a:gd name="T41" fmla="*/ 21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23" h="688">
                  <a:moveTo>
                    <a:pt x="374" y="21"/>
                  </a:moveTo>
                  <a:lnTo>
                    <a:pt x="425" y="232"/>
                  </a:lnTo>
                  <a:cubicBezTo>
                    <a:pt x="431" y="253"/>
                    <a:pt x="455" y="270"/>
                    <a:pt x="477" y="270"/>
                  </a:cubicBezTo>
                  <a:lnTo>
                    <a:pt x="698" y="256"/>
                  </a:lnTo>
                  <a:cubicBezTo>
                    <a:pt x="720" y="256"/>
                    <a:pt x="723" y="267"/>
                    <a:pt x="706" y="280"/>
                  </a:cubicBezTo>
                  <a:lnTo>
                    <a:pt x="524" y="388"/>
                  </a:lnTo>
                  <a:cubicBezTo>
                    <a:pt x="506" y="401"/>
                    <a:pt x="497" y="429"/>
                    <a:pt x="504" y="450"/>
                  </a:cubicBezTo>
                  <a:lnTo>
                    <a:pt x="582" y="661"/>
                  </a:lnTo>
                  <a:cubicBezTo>
                    <a:pt x="589" y="682"/>
                    <a:pt x="580" y="688"/>
                    <a:pt x="562" y="675"/>
                  </a:cubicBezTo>
                  <a:lnTo>
                    <a:pt x="394" y="527"/>
                  </a:lnTo>
                  <a:cubicBezTo>
                    <a:pt x="376" y="514"/>
                    <a:pt x="347" y="514"/>
                    <a:pt x="329" y="527"/>
                  </a:cubicBezTo>
                  <a:lnTo>
                    <a:pt x="161" y="675"/>
                  </a:lnTo>
                  <a:cubicBezTo>
                    <a:pt x="143" y="688"/>
                    <a:pt x="134" y="682"/>
                    <a:pt x="141" y="661"/>
                  </a:cubicBezTo>
                  <a:lnTo>
                    <a:pt x="219" y="450"/>
                  </a:lnTo>
                  <a:cubicBezTo>
                    <a:pt x="226" y="429"/>
                    <a:pt x="217" y="401"/>
                    <a:pt x="199" y="388"/>
                  </a:cubicBezTo>
                  <a:lnTo>
                    <a:pt x="17" y="280"/>
                  </a:lnTo>
                  <a:cubicBezTo>
                    <a:pt x="0" y="267"/>
                    <a:pt x="3" y="256"/>
                    <a:pt x="25" y="256"/>
                  </a:cubicBezTo>
                  <a:lnTo>
                    <a:pt x="246" y="270"/>
                  </a:lnTo>
                  <a:cubicBezTo>
                    <a:pt x="268" y="270"/>
                    <a:pt x="291" y="253"/>
                    <a:pt x="298" y="232"/>
                  </a:cubicBezTo>
                  <a:lnTo>
                    <a:pt x="349" y="21"/>
                  </a:lnTo>
                  <a:cubicBezTo>
                    <a:pt x="356" y="0"/>
                    <a:pt x="367" y="0"/>
                    <a:pt x="374" y="21"/>
                  </a:cubicBezTo>
                  <a:close/>
                </a:path>
              </a:pathLst>
            </a:custGeom>
            <a:grpFill/>
            <a:ln>
              <a:solidFill>
                <a:srgbClr val="C00000"/>
              </a:solidFill>
            </a:ln>
          </p:spPr>
          <p:txBody>
            <a:bodyPr/>
            <a:lstStyle/>
            <a:p>
              <a:pPr defTabSz="914400">
                <a:defRPr/>
              </a:pPr>
              <a:endParaRPr lang="zh-CN" altLang="en-US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69" name="PA-dark-star-shape_15445">
              <a:extLst>
                <a:ext uri="{FF2B5EF4-FFF2-40B4-BE49-F238E27FC236}">
                  <a16:creationId xmlns:a16="http://schemas.microsoft.com/office/drawing/2014/main" id="{415941F0-D454-4DB6-B1F9-122C3AF63AFB}"/>
                </a:ext>
              </a:extLst>
            </p:cNvPr>
            <p:cNvSpPr>
              <a:spLocks noChangeAspect="1"/>
            </p:cNvSpPr>
            <p:nvPr>
              <p:custDataLst>
                <p:tags r:id="rId6"/>
              </p:custDataLst>
            </p:nvPr>
          </p:nvSpPr>
          <p:spPr bwMode="auto">
            <a:xfrm>
              <a:off x="5037912" y="1993883"/>
              <a:ext cx="120690" cy="114687"/>
            </a:xfrm>
            <a:custGeom>
              <a:avLst/>
              <a:gdLst>
                <a:gd name="T0" fmla="*/ 374 w 723"/>
                <a:gd name="T1" fmla="*/ 21 h 688"/>
                <a:gd name="T2" fmla="*/ 425 w 723"/>
                <a:gd name="T3" fmla="*/ 232 h 688"/>
                <a:gd name="T4" fmla="*/ 477 w 723"/>
                <a:gd name="T5" fmla="*/ 270 h 688"/>
                <a:gd name="T6" fmla="*/ 698 w 723"/>
                <a:gd name="T7" fmla="*/ 256 h 688"/>
                <a:gd name="T8" fmla="*/ 706 w 723"/>
                <a:gd name="T9" fmla="*/ 280 h 688"/>
                <a:gd name="T10" fmla="*/ 524 w 723"/>
                <a:gd name="T11" fmla="*/ 388 h 688"/>
                <a:gd name="T12" fmla="*/ 504 w 723"/>
                <a:gd name="T13" fmla="*/ 450 h 688"/>
                <a:gd name="T14" fmla="*/ 582 w 723"/>
                <a:gd name="T15" fmla="*/ 661 h 688"/>
                <a:gd name="T16" fmla="*/ 562 w 723"/>
                <a:gd name="T17" fmla="*/ 675 h 688"/>
                <a:gd name="T18" fmla="*/ 394 w 723"/>
                <a:gd name="T19" fmla="*/ 527 h 688"/>
                <a:gd name="T20" fmla="*/ 329 w 723"/>
                <a:gd name="T21" fmla="*/ 527 h 688"/>
                <a:gd name="T22" fmla="*/ 161 w 723"/>
                <a:gd name="T23" fmla="*/ 675 h 688"/>
                <a:gd name="T24" fmla="*/ 141 w 723"/>
                <a:gd name="T25" fmla="*/ 661 h 688"/>
                <a:gd name="T26" fmla="*/ 219 w 723"/>
                <a:gd name="T27" fmla="*/ 450 h 688"/>
                <a:gd name="T28" fmla="*/ 199 w 723"/>
                <a:gd name="T29" fmla="*/ 388 h 688"/>
                <a:gd name="T30" fmla="*/ 17 w 723"/>
                <a:gd name="T31" fmla="*/ 280 h 688"/>
                <a:gd name="T32" fmla="*/ 25 w 723"/>
                <a:gd name="T33" fmla="*/ 256 h 688"/>
                <a:gd name="T34" fmla="*/ 246 w 723"/>
                <a:gd name="T35" fmla="*/ 270 h 688"/>
                <a:gd name="T36" fmla="*/ 298 w 723"/>
                <a:gd name="T37" fmla="*/ 232 h 688"/>
                <a:gd name="T38" fmla="*/ 349 w 723"/>
                <a:gd name="T39" fmla="*/ 21 h 688"/>
                <a:gd name="T40" fmla="*/ 374 w 723"/>
                <a:gd name="T41" fmla="*/ 21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23" h="688">
                  <a:moveTo>
                    <a:pt x="374" y="21"/>
                  </a:moveTo>
                  <a:lnTo>
                    <a:pt x="425" y="232"/>
                  </a:lnTo>
                  <a:cubicBezTo>
                    <a:pt x="431" y="253"/>
                    <a:pt x="455" y="270"/>
                    <a:pt x="477" y="270"/>
                  </a:cubicBezTo>
                  <a:lnTo>
                    <a:pt x="698" y="256"/>
                  </a:lnTo>
                  <a:cubicBezTo>
                    <a:pt x="720" y="256"/>
                    <a:pt x="723" y="267"/>
                    <a:pt x="706" y="280"/>
                  </a:cubicBezTo>
                  <a:lnTo>
                    <a:pt x="524" y="388"/>
                  </a:lnTo>
                  <a:cubicBezTo>
                    <a:pt x="506" y="401"/>
                    <a:pt x="497" y="429"/>
                    <a:pt x="504" y="450"/>
                  </a:cubicBezTo>
                  <a:lnTo>
                    <a:pt x="582" y="661"/>
                  </a:lnTo>
                  <a:cubicBezTo>
                    <a:pt x="589" y="682"/>
                    <a:pt x="580" y="688"/>
                    <a:pt x="562" y="675"/>
                  </a:cubicBezTo>
                  <a:lnTo>
                    <a:pt x="394" y="527"/>
                  </a:lnTo>
                  <a:cubicBezTo>
                    <a:pt x="376" y="514"/>
                    <a:pt x="347" y="514"/>
                    <a:pt x="329" y="527"/>
                  </a:cubicBezTo>
                  <a:lnTo>
                    <a:pt x="161" y="675"/>
                  </a:lnTo>
                  <a:cubicBezTo>
                    <a:pt x="143" y="688"/>
                    <a:pt x="134" y="682"/>
                    <a:pt x="141" y="661"/>
                  </a:cubicBezTo>
                  <a:lnTo>
                    <a:pt x="219" y="450"/>
                  </a:lnTo>
                  <a:cubicBezTo>
                    <a:pt x="226" y="429"/>
                    <a:pt x="217" y="401"/>
                    <a:pt x="199" y="388"/>
                  </a:cubicBezTo>
                  <a:lnTo>
                    <a:pt x="17" y="280"/>
                  </a:lnTo>
                  <a:cubicBezTo>
                    <a:pt x="0" y="267"/>
                    <a:pt x="3" y="256"/>
                    <a:pt x="25" y="256"/>
                  </a:cubicBezTo>
                  <a:lnTo>
                    <a:pt x="246" y="270"/>
                  </a:lnTo>
                  <a:cubicBezTo>
                    <a:pt x="268" y="270"/>
                    <a:pt x="291" y="253"/>
                    <a:pt x="298" y="232"/>
                  </a:cubicBezTo>
                  <a:lnTo>
                    <a:pt x="349" y="21"/>
                  </a:lnTo>
                  <a:cubicBezTo>
                    <a:pt x="356" y="0"/>
                    <a:pt x="367" y="0"/>
                    <a:pt x="374" y="21"/>
                  </a:cubicBezTo>
                  <a:close/>
                </a:path>
              </a:pathLst>
            </a:custGeom>
            <a:grpFill/>
            <a:ln>
              <a:solidFill>
                <a:srgbClr val="C00000"/>
              </a:solidFill>
            </a:ln>
          </p:spPr>
          <p:txBody>
            <a:bodyPr/>
            <a:lstStyle/>
            <a:p>
              <a:pPr defTabSz="914400">
                <a:defRPr/>
              </a:pPr>
              <a:endParaRPr lang="zh-CN" altLang="en-US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6852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75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25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75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50" grpId="0" animBg="1"/>
      <p:bldP spid="5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4">
            <a:extLst>
              <a:ext uri="{FF2B5EF4-FFF2-40B4-BE49-F238E27FC236}">
                <a16:creationId xmlns:a16="http://schemas.microsoft.com/office/drawing/2014/main" id="{343F706D-2229-409C-9BDA-FD942A795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332" y="5884614"/>
            <a:ext cx="121920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18DB533F-0ACD-46B2-9AFA-29FB462D51E9}"/>
              </a:ext>
            </a:extLst>
          </p:cNvPr>
          <p:cNvCxnSpPr>
            <a:cxnSpLocks/>
          </p:cNvCxnSpPr>
          <p:nvPr/>
        </p:nvCxnSpPr>
        <p:spPr>
          <a:xfrm flipH="1">
            <a:off x="981302" y="938763"/>
            <a:ext cx="7155994" cy="0"/>
          </a:xfrm>
          <a:prstGeom prst="line">
            <a:avLst/>
          </a:prstGeom>
          <a:ln w="76200">
            <a:solidFill>
              <a:srgbClr val="E95B53"/>
            </a:solidFill>
          </a:ln>
          <a:effectLst>
            <a:softEdge rad="3175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F20886D4-4362-4999-AC38-6DB678C07BD7}"/>
              </a:ext>
            </a:extLst>
          </p:cNvPr>
          <p:cNvGrpSpPr/>
          <p:nvPr/>
        </p:nvGrpSpPr>
        <p:grpSpPr>
          <a:xfrm>
            <a:off x="580829" y="555953"/>
            <a:ext cx="471489" cy="471489"/>
            <a:chOff x="6176272" y="2046428"/>
            <a:chExt cx="710830" cy="710830"/>
          </a:xfrm>
        </p:grpSpPr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A14607D0-A695-4E52-94FA-23689C4BD932}"/>
                </a:ext>
              </a:extLst>
            </p:cNvPr>
            <p:cNvSpPr/>
            <p:nvPr/>
          </p:nvSpPr>
          <p:spPr>
            <a:xfrm>
              <a:off x="6251320" y="2134521"/>
              <a:ext cx="528716" cy="528716"/>
            </a:xfrm>
            <a:prstGeom prst="ellipse">
              <a:avLst/>
            </a:prstGeom>
            <a:solidFill>
              <a:srgbClr val="E95B53"/>
            </a:solidFill>
            <a:ln>
              <a:solidFill>
                <a:srgbClr val="E95B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35" tIns="45718" rIns="91435" bIns="4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2000" dirty="0">
                  <a:latin typeface="+mn-ea"/>
                </a:rPr>
                <a:t>01</a:t>
              </a:r>
              <a:endParaRPr lang="zh-CN" altLang="en-US" sz="2000" dirty="0">
                <a:latin typeface="+mn-ea"/>
              </a:endParaRPr>
            </a:p>
          </p:txBody>
        </p:sp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1A21F015-06B2-4C53-847C-70D01F042B4E}"/>
                </a:ext>
              </a:extLst>
            </p:cNvPr>
            <p:cNvGrpSpPr/>
            <p:nvPr/>
          </p:nvGrpSpPr>
          <p:grpSpPr>
            <a:xfrm rot="14621625">
              <a:off x="6176272" y="2046428"/>
              <a:ext cx="710830" cy="710830"/>
              <a:chOff x="857250" y="1893093"/>
              <a:chExt cx="864394" cy="864394"/>
            </a:xfrm>
          </p:grpSpPr>
          <p:sp>
            <p:nvSpPr>
              <p:cNvPr id="28" name="弧形 27">
                <a:extLst>
                  <a:ext uri="{FF2B5EF4-FFF2-40B4-BE49-F238E27FC236}">
                    <a16:creationId xmlns:a16="http://schemas.microsoft.com/office/drawing/2014/main" id="{DF45CEAB-5597-4680-B8EB-F140092A3F72}"/>
                  </a:ext>
                </a:extLst>
              </p:cNvPr>
              <p:cNvSpPr/>
              <p:nvPr/>
            </p:nvSpPr>
            <p:spPr>
              <a:xfrm>
                <a:off x="857250" y="1893093"/>
                <a:ext cx="864394" cy="864394"/>
              </a:xfrm>
              <a:prstGeom prst="arc">
                <a:avLst>
                  <a:gd name="adj1" fmla="val 3406397"/>
                  <a:gd name="adj2" fmla="val 20528884"/>
                </a:avLst>
              </a:prstGeom>
              <a:ln>
                <a:solidFill>
                  <a:srgbClr val="E95B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+mn-ea"/>
                </a:endParaRPr>
              </a:p>
            </p:txBody>
          </p:sp>
          <p:sp>
            <p:nvSpPr>
              <p:cNvPr id="29" name="弧形 28">
                <a:extLst>
                  <a:ext uri="{FF2B5EF4-FFF2-40B4-BE49-F238E27FC236}">
                    <a16:creationId xmlns:a16="http://schemas.microsoft.com/office/drawing/2014/main" id="{7EC35E36-50D3-473E-AB68-DBD87F8460B3}"/>
                  </a:ext>
                </a:extLst>
              </p:cNvPr>
              <p:cNvSpPr/>
              <p:nvPr/>
            </p:nvSpPr>
            <p:spPr>
              <a:xfrm>
                <a:off x="857250" y="1893093"/>
                <a:ext cx="864394" cy="864394"/>
              </a:xfrm>
              <a:prstGeom prst="arc">
                <a:avLst>
                  <a:gd name="adj1" fmla="val 7448849"/>
                  <a:gd name="adj2" fmla="val 17571339"/>
                </a:avLst>
              </a:prstGeom>
              <a:ln w="76200">
                <a:solidFill>
                  <a:srgbClr val="E95B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+mn-ea"/>
                </a:endParaRPr>
              </a:p>
            </p:txBody>
          </p:sp>
        </p:grp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FAEDD90D-D921-4479-A2B3-F3F6D95A6FC5}"/>
              </a:ext>
            </a:extLst>
          </p:cNvPr>
          <p:cNvGrpSpPr/>
          <p:nvPr/>
        </p:nvGrpSpPr>
        <p:grpSpPr>
          <a:xfrm>
            <a:off x="7914072" y="555953"/>
            <a:ext cx="471489" cy="471489"/>
            <a:chOff x="6176272" y="2046428"/>
            <a:chExt cx="710830" cy="710830"/>
          </a:xfrm>
        </p:grpSpPr>
        <p:sp>
          <p:nvSpPr>
            <p:cNvPr id="36" name="椭圆 35">
              <a:extLst>
                <a:ext uri="{FF2B5EF4-FFF2-40B4-BE49-F238E27FC236}">
                  <a16:creationId xmlns:a16="http://schemas.microsoft.com/office/drawing/2014/main" id="{AFCF149E-5C2E-4906-AAFA-217F7AA3F502}"/>
                </a:ext>
              </a:extLst>
            </p:cNvPr>
            <p:cNvSpPr/>
            <p:nvPr/>
          </p:nvSpPr>
          <p:spPr>
            <a:xfrm>
              <a:off x="6251320" y="2134521"/>
              <a:ext cx="528716" cy="528716"/>
            </a:xfrm>
            <a:prstGeom prst="ellipse">
              <a:avLst/>
            </a:prstGeom>
            <a:solidFill>
              <a:srgbClr val="E95B53"/>
            </a:solidFill>
            <a:ln>
              <a:solidFill>
                <a:srgbClr val="E95B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35" tIns="45718" rIns="91435" bIns="4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2000" dirty="0">
                  <a:latin typeface="+mn-ea"/>
                </a:rPr>
                <a:t>03</a:t>
              </a:r>
              <a:endParaRPr lang="zh-CN" altLang="en-US" sz="2000" dirty="0">
                <a:latin typeface="+mn-ea"/>
              </a:endParaRPr>
            </a:p>
          </p:txBody>
        </p:sp>
        <p:grpSp>
          <p:nvGrpSpPr>
            <p:cNvPr id="37" name="组合 36">
              <a:extLst>
                <a:ext uri="{FF2B5EF4-FFF2-40B4-BE49-F238E27FC236}">
                  <a16:creationId xmlns:a16="http://schemas.microsoft.com/office/drawing/2014/main" id="{840F2C1C-6FD6-48A1-B7DB-CAE692BA782C}"/>
                </a:ext>
              </a:extLst>
            </p:cNvPr>
            <p:cNvGrpSpPr/>
            <p:nvPr/>
          </p:nvGrpSpPr>
          <p:grpSpPr>
            <a:xfrm rot="14621625">
              <a:off x="6176272" y="2046428"/>
              <a:ext cx="710830" cy="710830"/>
              <a:chOff x="857250" y="1893093"/>
              <a:chExt cx="864394" cy="864394"/>
            </a:xfrm>
          </p:grpSpPr>
          <p:sp>
            <p:nvSpPr>
              <p:cNvPr id="38" name="弧形 37">
                <a:extLst>
                  <a:ext uri="{FF2B5EF4-FFF2-40B4-BE49-F238E27FC236}">
                    <a16:creationId xmlns:a16="http://schemas.microsoft.com/office/drawing/2014/main" id="{87B7A525-1DAA-4980-B5C3-31361BFDF83C}"/>
                  </a:ext>
                </a:extLst>
              </p:cNvPr>
              <p:cNvSpPr/>
              <p:nvPr/>
            </p:nvSpPr>
            <p:spPr>
              <a:xfrm>
                <a:off x="857250" y="1893093"/>
                <a:ext cx="864394" cy="864394"/>
              </a:xfrm>
              <a:prstGeom prst="arc">
                <a:avLst>
                  <a:gd name="adj1" fmla="val 3406397"/>
                  <a:gd name="adj2" fmla="val 20528884"/>
                </a:avLst>
              </a:prstGeom>
              <a:ln>
                <a:solidFill>
                  <a:srgbClr val="E95B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+mn-ea"/>
                </a:endParaRPr>
              </a:p>
            </p:txBody>
          </p:sp>
          <p:sp>
            <p:nvSpPr>
              <p:cNvPr id="39" name="弧形 38">
                <a:extLst>
                  <a:ext uri="{FF2B5EF4-FFF2-40B4-BE49-F238E27FC236}">
                    <a16:creationId xmlns:a16="http://schemas.microsoft.com/office/drawing/2014/main" id="{67720E82-4E2A-4B72-AF16-E03793070C10}"/>
                  </a:ext>
                </a:extLst>
              </p:cNvPr>
              <p:cNvSpPr/>
              <p:nvPr/>
            </p:nvSpPr>
            <p:spPr>
              <a:xfrm>
                <a:off x="857250" y="1893093"/>
                <a:ext cx="864394" cy="864394"/>
              </a:xfrm>
              <a:prstGeom prst="arc">
                <a:avLst>
                  <a:gd name="adj1" fmla="val 7448849"/>
                  <a:gd name="adj2" fmla="val 17571339"/>
                </a:avLst>
              </a:prstGeom>
              <a:ln w="76200">
                <a:solidFill>
                  <a:srgbClr val="E95B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+mn-ea"/>
                </a:endParaRPr>
              </a:p>
            </p:txBody>
          </p:sp>
        </p:grp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F171F8ED-F009-42A2-881A-80AB5E8B4817}"/>
              </a:ext>
            </a:extLst>
          </p:cNvPr>
          <p:cNvGrpSpPr/>
          <p:nvPr/>
        </p:nvGrpSpPr>
        <p:grpSpPr>
          <a:xfrm>
            <a:off x="1262219" y="337247"/>
            <a:ext cx="657016" cy="657016"/>
            <a:chOff x="6176272" y="2046428"/>
            <a:chExt cx="710830" cy="710830"/>
          </a:xfrm>
        </p:grpSpPr>
        <p:sp>
          <p:nvSpPr>
            <p:cNvPr id="41" name="椭圆 40">
              <a:extLst>
                <a:ext uri="{FF2B5EF4-FFF2-40B4-BE49-F238E27FC236}">
                  <a16:creationId xmlns:a16="http://schemas.microsoft.com/office/drawing/2014/main" id="{68B13A5E-8705-44CB-A8E6-B193FF7B406B}"/>
                </a:ext>
              </a:extLst>
            </p:cNvPr>
            <p:cNvSpPr/>
            <p:nvPr/>
          </p:nvSpPr>
          <p:spPr>
            <a:xfrm>
              <a:off x="6251320" y="2134521"/>
              <a:ext cx="528716" cy="528716"/>
            </a:xfrm>
            <a:prstGeom prst="ellipse">
              <a:avLst/>
            </a:prstGeom>
            <a:solidFill>
              <a:srgbClr val="DF0515"/>
            </a:solidFill>
            <a:ln>
              <a:solidFill>
                <a:srgbClr val="D80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35" tIns="45718" rIns="91435" bIns="4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2400" dirty="0">
                  <a:latin typeface="+mn-ea"/>
                </a:rPr>
                <a:t>02</a:t>
              </a:r>
              <a:endParaRPr lang="zh-CN" altLang="en-US" sz="2400" dirty="0">
                <a:latin typeface="+mn-ea"/>
              </a:endParaRPr>
            </a:p>
          </p:txBody>
        </p:sp>
        <p:grpSp>
          <p:nvGrpSpPr>
            <p:cNvPr id="42" name="组合 41">
              <a:extLst>
                <a:ext uri="{FF2B5EF4-FFF2-40B4-BE49-F238E27FC236}">
                  <a16:creationId xmlns:a16="http://schemas.microsoft.com/office/drawing/2014/main" id="{F520249B-7965-4BC8-85F9-4CD1C615E157}"/>
                </a:ext>
              </a:extLst>
            </p:cNvPr>
            <p:cNvGrpSpPr/>
            <p:nvPr/>
          </p:nvGrpSpPr>
          <p:grpSpPr>
            <a:xfrm rot="14621625">
              <a:off x="6176272" y="2046428"/>
              <a:ext cx="710830" cy="710830"/>
              <a:chOff x="857250" y="1893093"/>
              <a:chExt cx="864394" cy="864394"/>
            </a:xfrm>
          </p:grpSpPr>
          <p:sp>
            <p:nvSpPr>
              <p:cNvPr id="43" name="弧形 42">
                <a:extLst>
                  <a:ext uri="{FF2B5EF4-FFF2-40B4-BE49-F238E27FC236}">
                    <a16:creationId xmlns:a16="http://schemas.microsoft.com/office/drawing/2014/main" id="{85D34D6F-3AD9-4C37-831E-7D6DDF7CB654}"/>
                  </a:ext>
                </a:extLst>
              </p:cNvPr>
              <p:cNvSpPr/>
              <p:nvPr/>
            </p:nvSpPr>
            <p:spPr>
              <a:xfrm>
                <a:off x="857250" y="1893093"/>
                <a:ext cx="864394" cy="864394"/>
              </a:xfrm>
              <a:prstGeom prst="arc">
                <a:avLst>
                  <a:gd name="adj1" fmla="val 3406397"/>
                  <a:gd name="adj2" fmla="val 20528884"/>
                </a:avLst>
              </a:prstGeom>
              <a:ln>
                <a:solidFill>
                  <a:srgbClr val="D80A1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1707">
                  <a:latin typeface="+mn-ea"/>
                </a:endParaRPr>
              </a:p>
            </p:txBody>
          </p:sp>
          <p:sp>
            <p:nvSpPr>
              <p:cNvPr id="44" name="弧形 43">
                <a:extLst>
                  <a:ext uri="{FF2B5EF4-FFF2-40B4-BE49-F238E27FC236}">
                    <a16:creationId xmlns:a16="http://schemas.microsoft.com/office/drawing/2014/main" id="{905F3F2C-96C4-44AC-BBC7-3689EF63BD54}"/>
                  </a:ext>
                </a:extLst>
              </p:cNvPr>
              <p:cNvSpPr/>
              <p:nvPr/>
            </p:nvSpPr>
            <p:spPr>
              <a:xfrm>
                <a:off x="857250" y="1893093"/>
                <a:ext cx="864394" cy="864394"/>
              </a:xfrm>
              <a:prstGeom prst="arc">
                <a:avLst>
                  <a:gd name="adj1" fmla="val 7448849"/>
                  <a:gd name="adj2" fmla="val 17571339"/>
                </a:avLst>
              </a:prstGeom>
              <a:ln w="76200">
                <a:solidFill>
                  <a:srgbClr val="D80A1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1707">
                  <a:latin typeface="+mn-ea"/>
                </a:endParaRPr>
              </a:p>
            </p:txBody>
          </p:sp>
        </p:grpSp>
      </p:grpSp>
      <p:sp>
        <p:nvSpPr>
          <p:cNvPr id="45" name="矩形 44">
            <a:extLst>
              <a:ext uri="{FF2B5EF4-FFF2-40B4-BE49-F238E27FC236}">
                <a16:creationId xmlns:a16="http://schemas.microsoft.com/office/drawing/2014/main" id="{67A55BAF-7EDC-4459-8306-645B6F29EAAA}"/>
              </a:ext>
            </a:extLst>
          </p:cNvPr>
          <p:cNvSpPr/>
          <p:nvPr/>
        </p:nvSpPr>
        <p:spPr>
          <a:xfrm>
            <a:off x="2160639" y="422527"/>
            <a:ext cx="56521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400" spc="6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学习英模要学什么</a:t>
            </a:r>
            <a:endParaRPr lang="zh-CN" altLang="en-US" sz="2400" spc="600" dirty="0">
              <a:solidFill>
                <a:prstClr val="black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pic>
        <p:nvPicPr>
          <p:cNvPr id="46" name="图片 45">
            <a:extLst>
              <a:ext uri="{FF2B5EF4-FFF2-40B4-BE49-F238E27FC236}">
                <a16:creationId xmlns:a16="http://schemas.microsoft.com/office/drawing/2014/main" id="{C6807D3A-3593-46C5-9AA7-C6B56E729D92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39150" y="1"/>
            <a:ext cx="3746552" cy="2266950"/>
          </a:xfrm>
          <a:prstGeom prst="rect">
            <a:avLst/>
          </a:prstGeom>
        </p:spPr>
      </p:pic>
      <p:grpSp>
        <p:nvGrpSpPr>
          <p:cNvPr id="33" name="PA-1022191">
            <a:extLst>
              <a:ext uri="{FF2B5EF4-FFF2-40B4-BE49-F238E27FC236}">
                <a16:creationId xmlns:a16="http://schemas.microsoft.com/office/drawing/2014/main" id="{80806FFD-CCA1-4A9E-873B-CEF4178DAFE0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7132206" y="1626553"/>
            <a:ext cx="487606" cy="584981"/>
            <a:chOff x="5636" y="2402"/>
            <a:chExt cx="666" cy="799"/>
          </a:xfrm>
        </p:grpSpPr>
        <p:sp>
          <p:nvSpPr>
            <p:cNvPr id="34" name="PA-AutoShape 3">
              <a:extLst>
                <a:ext uri="{FF2B5EF4-FFF2-40B4-BE49-F238E27FC236}">
                  <a16:creationId xmlns:a16="http://schemas.microsoft.com/office/drawing/2014/main" id="{231D1BC3-7D0B-4C32-91EC-76D45FED6A7D}"/>
                </a:ext>
              </a:extLst>
            </p:cNvPr>
            <p:cNvSpPr>
              <a:spLocks noChangeAspect="1" noChangeArrowheads="1" noTextEdit="1"/>
            </p:cNvSpPr>
            <p:nvPr>
              <p:custDataLst>
                <p:tags r:id="rId12"/>
              </p:custDataLst>
            </p:nvPr>
          </p:nvSpPr>
          <p:spPr bwMode="auto">
            <a:xfrm>
              <a:off x="5636" y="2402"/>
              <a:ext cx="666" cy="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47" name="PA-任意多边形 5">
              <a:extLst>
                <a:ext uri="{FF2B5EF4-FFF2-40B4-BE49-F238E27FC236}">
                  <a16:creationId xmlns:a16="http://schemas.microsoft.com/office/drawing/2014/main" id="{B237C0CD-7568-43CB-A1F6-2E9E7FB1C98D}"/>
                </a:ext>
              </a:extLst>
            </p:cNvPr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5805" y="2401"/>
              <a:ext cx="331" cy="386"/>
            </a:xfrm>
            <a:custGeom>
              <a:avLst/>
              <a:gdLst>
                <a:gd name="T0" fmla="*/ 26 w 243"/>
                <a:gd name="T1" fmla="*/ 184 h 284"/>
                <a:gd name="T2" fmla="*/ 123 w 243"/>
                <a:gd name="T3" fmla="*/ 284 h 284"/>
                <a:gd name="T4" fmla="*/ 219 w 243"/>
                <a:gd name="T5" fmla="*/ 183 h 284"/>
                <a:gd name="T6" fmla="*/ 241 w 243"/>
                <a:gd name="T7" fmla="*/ 137 h 284"/>
                <a:gd name="T8" fmla="*/ 226 w 243"/>
                <a:gd name="T9" fmla="*/ 117 h 284"/>
                <a:gd name="T10" fmla="*/ 123 w 243"/>
                <a:gd name="T11" fmla="*/ 0 h 284"/>
                <a:gd name="T12" fmla="*/ 19 w 243"/>
                <a:gd name="T13" fmla="*/ 116 h 284"/>
                <a:gd name="T14" fmla="*/ 2 w 243"/>
                <a:gd name="T15" fmla="*/ 137 h 284"/>
                <a:gd name="T16" fmla="*/ 26 w 243"/>
                <a:gd name="T17" fmla="*/ 1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3" h="284">
                  <a:moveTo>
                    <a:pt x="26" y="184"/>
                  </a:moveTo>
                  <a:cubicBezTo>
                    <a:pt x="40" y="236"/>
                    <a:pt x="71" y="284"/>
                    <a:pt x="123" y="284"/>
                  </a:cubicBezTo>
                  <a:cubicBezTo>
                    <a:pt x="174" y="284"/>
                    <a:pt x="206" y="236"/>
                    <a:pt x="219" y="183"/>
                  </a:cubicBezTo>
                  <a:cubicBezTo>
                    <a:pt x="234" y="176"/>
                    <a:pt x="243" y="154"/>
                    <a:pt x="241" y="137"/>
                  </a:cubicBezTo>
                  <a:cubicBezTo>
                    <a:pt x="239" y="126"/>
                    <a:pt x="234" y="120"/>
                    <a:pt x="226" y="117"/>
                  </a:cubicBezTo>
                  <a:cubicBezTo>
                    <a:pt x="223" y="52"/>
                    <a:pt x="183" y="0"/>
                    <a:pt x="123" y="0"/>
                  </a:cubicBezTo>
                  <a:cubicBezTo>
                    <a:pt x="63" y="0"/>
                    <a:pt x="23" y="51"/>
                    <a:pt x="19" y="116"/>
                  </a:cubicBezTo>
                  <a:cubicBezTo>
                    <a:pt x="10" y="119"/>
                    <a:pt x="3" y="125"/>
                    <a:pt x="2" y="137"/>
                  </a:cubicBezTo>
                  <a:cubicBezTo>
                    <a:pt x="0" y="155"/>
                    <a:pt x="10" y="179"/>
                    <a:pt x="26" y="184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48" name="PA-任意多边形 6">
              <a:extLst>
                <a:ext uri="{FF2B5EF4-FFF2-40B4-BE49-F238E27FC236}">
                  <a16:creationId xmlns:a16="http://schemas.microsoft.com/office/drawing/2014/main" id="{CF60084B-D518-466E-9D71-11904B0F619C}"/>
                </a:ext>
              </a:extLst>
            </p:cNvPr>
            <p:cNvSpPr>
              <a:spLocks noEditPoints="1"/>
            </p:cNvSpPr>
            <p:nvPr>
              <p:custDataLst>
                <p:tags r:id="rId14"/>
              </p:custDataLst>
            </p:nvPr>
          </p:nvSpPr>
          <p:spPr bwMode="auto">
            <a:xfrm>
              <a:off x="5637" y="2777"/>
              <a:ext cx="665" cy="423"/>
            </a:xfrm>
            <a:custGeom>
              <a:avLst/>
              <a:gdLst>
                <a:gd name="T0" fmla="*/ 487 w 488"/>
                <a:gd name="T1" fmla="*/ 190 h 311"/>
                <a:gd name="T2" fmla="*/ 487 w 488"/>
                <a:gd name="T3" fmla="*/ 176 h 311"/>
                <a:gd name="T4" fmla="*/ 469 w 488"/>
                <a:gd name="T5" fmla="*/ 99 h 311"/>
                <a:gd name="T6" fmla="*/ 445 w 488"/>
                <a:gd name="T7" fmla="*/ 66 h 311"/>
                <a:gd name="T8" fmla="*/ 340 w 488"/>
                <a:gd name="T9" fmla="*/ 22 h 311"/>
                <a:gd name="T10" fmla="*/ 311 w 488"/>
                <a:gd name="T11" fmla="*/ 0 h 311"/>
                <a:gd name="T12" fmla="*/ 307 w 488"/>
                <a:gd name="T13" fmla="*/ 4 h 311"/>
                <a:gd name="T14" fmla="*/ 250 w 488"/>
                <a:gd name="T15" fmla="*/ 60 h 311"/>
                <a:gd name="T16" fmla="*/ 192 w 488"/>
                <a:gd name="T17" fmla="*/ 24 h 311"/>
                <a:gd name="T18" fmla="*/ 182 w 488"/>
                <a:gd name="T19" fmla="*/ 6 h 311"/>
                <a:gd name="T20" fmla="*/ 181 w 488"/>
                <a:gd name="T21" fmla="*/ 4 h 311"/>
                <a:gd name="T22" fmla="*/ 177 w 488"/>
                <a:gd name="T23" fmla="*/ 0 h 311"/>
                <a:gd name="T24" fmla="*/ 149 w 488"/>
                <a:gd name="T25" fmla="*/ 22 h 311"/>
                <a:gd name="T26" fmla="*/ 44 w 488"/>
                <a:gd name="T27" fmla="*/ 66 h 311"/>
                <a:gd name="T28" fmla="*/ 20 w 488"/>
                <a:gd name="T29" fmla="*/ 99 h 311"/>
                <a:gd name="T30" fmla="*/ 1 w 488"/>
                <a:gd name="T31" fmla="*/ 181 h 311"/>
                <a:gd name="T32" fmla="*/ 5 w 488"/>
                <a:gd name="T33" fmla="*/ 295 h 311"/>
                <a:gd name="T34" fmla="*/ 243 w 488"/>
                <a:gd name="T35" fmla="*/ 311 h 311"/>
                <a:gd name="T36" fmla="*/ 245 w 488"/>
                <a:gd name="T37" fmla="*/ 311 h 311"/>
                <a:gd name="T38" fmla="*/ 484 w 488"/>
                <a:gd name="T39" fmla="*/ 295 h 311"/>
                <a:gd name="T40" fmla="*/ 488 w 488"/>
                <a:gd name="T41" fmla="*/ 218 h 311"/>
                <a:gd name="T42" fmla="*/ 185 w 488"/>
                <a:gd name="T43" fmla="*/ 35 h 311"/>
                <a:gd name="T44" fmla="*/ 194 w 488"/>
                <a:gd name="T45" fmla="*/ 112 h 311"/>
                <a:gd name="T46" fmla="*/ 176 w 488"/>
                <a:gd name="T47" fmla="*/ 20 h 311"/>
                <a:gd name="T48" fmla="*/ 106 w 488"/>
                <a:gd name="T49" fmla="*/ 292 h 311"/>
                <a:gd name="T50" fmla="*/ 103 w 488"/>
                <a:gd name="T51" fmla="*/ 161 h 311"/>
                <a:gd name="T52" fmla="*/ 95 w 488"/>
                <a:gd name="T53" fmla="*/ 290 h 311"/>
                <a:gd name="T54" fmla="*/ 19 w 488"/>
                <a:gd name="T55" fmla="*/ 217 h 311"/>
                <a:gd name="T56" fmla="*/ 19 w 488"/>
                <a:gd name="T57" fmla="*/ 181 h 311"/>
                <a:gd name="T58" fmla="*/ 36 w 488"/>
                <a:gd name="T59" fmla="*/ 105 h 311"/>
                <a:gd name="T60" fmla="*/ 144 w 488"/>
                <a:gd name="T61" fmla="*/ 45 h 311"/>
                <a:gd name="T62" fmla="*/ 193 w 488"/>
                <a:gd name="T63" fmla="*/ 133 h 311"/>
                <a:gd name="T64" fmla="*/ 230 w 488"/>
                <a:gd name="T65" fmla="*/ 114 h 311"/>
                <a:gd name="T66" fmla="*/ 303 w 488"/>
                <a:gd name="T67" fmla="*/ 35 h 311"/>
                <a:gd name="T68" fmla="*/ 330 w 488"/>
                <a:gd name="T69" fmla="*/ 35 h 311"/>
                <a:gd name="T70" fmla="*/ 263 w 488"/>
                <a:gd name="T71" fmla="*/ 67 h 311"/>
                <a:gd name="T72" fmla="*/ 387 w 488"/>
                <a:gd name="T73" fmla="*/ 290 h 311"/>
                <a:gd name="T74" fmla="*/ 380 w 488"/>
                <a:gd name="T75" fmla="*/ 161 h 311"/>
                <a:gd name="T76" fmla="*/ 377 w 488"/>
                <a:gd name="T77" fmla="*/ 292 h 311"/>
                <a:gd name="T78" fmla="*/ 258 w 488"/>
                <a:gd name="T79" fmla="*/ 114 h 311"/>
                <a:gd name="T80" fmla="*/ 294 w 488"/>
                <a:gd name="T81" fmla="*/ 132 h 311"/>
                <a:gd name="T82" fmla="*/ 343 w 488"/>
                <a:gd name="T83" fmla="*/ 40 h 311"/>
                <a:gd name="T84" fmla="*/ 453 w 488"/>
                <a:gd name="T85" fmla="*/ 105 h 311"/>
                <a:gd name="T86" fmla="*/ 469 w 488"/>
                <a:gd name="T87" fmla="*/ 176 h 311"/>
                <a:gd name="T88" fmla="*/ 471 w 488"/>
                <a:gd name="T89" fmla="*/ 282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88" h="311">
                  <a:moveTo>
                    <a:pt x="488" y="218"/>
                  </a:moveTo>
                  <a:cubicBezTo>
                    <a:pt x="488" y="207"/>
                    <a:pt x="487" y="198"/>
                    <a:pt x="487" y="190"/>
                  </a:cubicBezTo>
                  <a:cubicBezTo>
                    <a:pt x="487" y="187"/>
                    <a:pt x="487" y="183"/>
                    <a:pt x="487" y="181"/>
                  </a:cubicBezTo>
                  <a:cubicBezTo>
                    <a:pt x="487" y="179"/>
                    <a:pt x="487" y="177"/>
                    <a:pt x="487" y="176"/>
                  </a:cubicBezTo>
                  <a:cubicBezTo>
                    <a:pt x="487" y="176"/>
                    <a:pt x="487" y="176"/>
                    <a:pt x="487" y="176"/>
                  </a:cubicBezTo>
                  <a:cubicBezTo>
                    <a:pt x="484" y="139"/>
                    <a:pt x="477" y="115"/>
                    <a:pt x="469" y="99"/>
                  </a:cubicBezTo>
                  <a:cubicBezTo>
                    <a:pt x="461" y="82"/>
                    <a:pt x="452" y="73"/>
                    <a:pt x="446" y="67"/>
                  </a:cubicBezTo>
                  <a:cubicBezTo>
                    <a:pt x="445" y="66"/>
                    <a:pt x="445" y="66"/>
                    <a:pt x="445" y="66"/>
                  </a:cubicBezTo>
                  <a:cubicBezTo>
                    <a:pt x="412" y="48"/>
                    <a:pt x="379" y="37"/>
                    <a:pt x="340" y="22"/>
                  </a:cubicBezTo>
                  <a:cubicBezTo>
                    <a:pt x="340" y="22"/>
                    <a:pt x="340" y="22"/>
                    <a:pt x="340" y="22"/>
                  </a:cubicBezTo>
                  <a:cubicBezTo>
                    <a:pt x="317" y="2"/>
                    <a:pt x="317" y="2"/>
                    <a:pt x="317" y="2"/>
                  </a:cubicBezTo>
                  <a:cubicBezTo>
                    <a:pt x="315" y="1"/>
                    <a:pt x="313" y="0"/>
                    <a:pt x="311" y="0"/>
                  </a:cubicBezTo>
                  <a:cubicBezTo>
                    <a:pt x="310" y="1"/>
                    <a:pt x="308" y="2"/>
                    <a:pt x="307" y="4"/>
                  </a:cubicBezTo>
                  <a:cubicBezTo>
                    <a:pt x="307" y="4"/>
                    <a:pt x="307" y="4"/>
                    <a:pt x="307" y="4"/>
                  </a:cubicBezTo>
                  <a:cubicBezTo>
                    <a:pt x="307" y="4"/>
                    <a:pt x="304" y="14"/>
                    <a:pt x="296" y="25"/>
                  </a:cubicBezTo>
                  <a:cubicBezTo>
                    <a:pt x="288" y="36"/>
                    <a:pt x="267" y="54"/>
                    <a:pt x="250" y="60"/>
                  </a:cubicBezTo>
                  <a:cubicBezTo>
                    <a:pt x="239" y="60"/>
                    <a:pt x="239" y="60"/>
                    <a:pt x="239" y="60"/>
                  </a:cubicBezTo>
                  <a:cubicBezTo>
                    <a:pt x="218" y="50"/>
                    <a:pt x="200" y="36"/>
                    <a:pt x="192" y="24"/>
                  </a:cubicBezTo>
                  <a:cubicBezTo>
                    <a:pt x="188" y="19"/>
                    <a:pt x="185" y="14"/>
                    <a:pt x="183" y="10"/>
                  </a:cubicBezTo>
                  <a:cubicBezTo>
                    <a:pt x="182" y="8"/>
                    <a:pt x="182" y="6"/>
                    <a:pt x="182" y="6"/>
                  </a:cubicBezTo>
                  <a:cubicBezTo>
                    <a:pt x="181" y="5"/>
                    <a:pt x="181" y="5"/>
                    <a:pt x="181" y="4"/>
                  </a:cubicBezTo>
                  <a:cubicBezTo>
                    <a:pt x="181" y="4"/>
                    <a:pt x="181" y="4"/>
                    <a:pt x="181" y="4"/>
                  </a:cubicBezTo>
                  <a:cubicBezTo>
                    <a:pt x="181" y="4"/>
                    <a:pt x="181" y="4"/>
                    <a:pt x="181" y="4"/>
                  </a:cubicBezTo>
                  <a:cubicBezTo>
                    <a:pt x="180" y="2"/>
                    <a:pt x="179" y="1"/>
                    <a:pt x="177" y="0"/>
                  </a:cubicBezTo>
                  <a:cubicBezTo>
                    <a:pt x="175" y="0"/>
                    <a:pt x="173" y="1"/>
                    <a:pt x="172" y="2"/>
                  </a:cubicBezTo>
                  <a:cubicBezTo>
                    <a:pt x="149" y="22"/>
                    <a:pt x="149" y="22"/>
                    <a:pt x="149" y="22"/>
                  </a:cubicBezTo>
                  <a:cubicBezTo>
                    <a:pt x="148" y="22"/>
                    <a:pt x="148" y="22"/>
                    <a:pt x="148" y="22"/>
                  </a:cubicBezTo>
                  <a:cubicBezTo>
                    <a:pt x="109" y="37"/>
                    <a:pt x="77" y="48"/>
                    <a:pt x="44" y="66"/>
                  </a:cubicBezTo>
                  <a:cubicBezTo>
                    <a:pt x="42" y="67"/>
                    <a:pt x="42" y="67"/>
                    <a:pt x="42" y="67"/>
                  </a:cubicBezTo>
                  <a:cubicBezTo>
                    <a:pt x="37" y="73"/>
                    <a:pt x="28" y="82"/>
                    <a:pt x="20" y="99"/>
                  </a:cubicBezTo>
                  <a:cubicBezTo>
                    <a:pt x="12" y="115"/>
                    <a:pt x="5" y="139"/>
                    <a:pt x="2" y="176"/>
                  </a:cubicBezTo>
                  <a:cubicBezTo>
                    <a:pt x="1" y="177"/>
                    <a:pt x="1" y="179"/>
                    <a:pt x="1" y="181"/>
                  </a:cubicBezTo>
                  <a:cubicBezTo>
                    <a:pt x="1" y="198"/>
                    <a:pt x="0" y="250"/>
                    <a:pt x="0" y="290"/>
                  </a:cubicBezTo>
                  <a:cubicBezTo>
                    <a:pt x="0" y="293"/>
                    <a:pt x="2" y="295"/>
                    <a:pt x="5" y="295"/>
                  </a:cubicBezTo>
                  <a:cubicBezTo>
                    <a:pt x="33" y="299"/>
                    <a:pt x="95" y="306"/>
                    <a:pt x="96" y="306"/>
                  </a:cubicBezTo>
                  <a:cubicBezTo>
                    <a:pt x="139" y="309"/>
                    <a:pt x="197" y="311"/>
                    <a:pt x="243" y="311"/>
                  </a:cubicBezTo>
                  <a:cubicBezTo>
                    <a:pt x="244" y="311"/>
                    <a:pt x="244" y="311"/>
                    <a:pt x="244" y="311"/>
                  </a:cubicBezTo>
                  <a:cubicBezTo>
                    <a:pt x="244" y="311"/>
                    <a:pt x="245" y="311"/>
                    <a:pt x="245" y="311"/>
                  </a:cubicBezTo>
                  <a:cubicBezTo>
                    <a:pt x="291" y="311"/>
                    <a:pt x="344" y="309"/>
                    <a:pt x="387" y="306"/>
                  </a:cubicBezTo>
                  <a:cubicBezTo>
                    <a:pt x="388" y="306"/>
                    <a:pt x="456" y="299"/>
                    <a:pt x="484" y="295"/>
                  </a:cubicBezTo>
                  <a:cubicBezTo>
                    <a:pt x="486" y="295"/>
                    <a:pt x="488" y="293"/>
                    <a:pt x="488" y="290"/>
                  </a:cubicBezTo>
                  <a:cubicBezTo>
                    <a:pt x="488" y="267"/>
                    <a:pt x="488" y="240"/>
                    <a:pt x="488" y="218"/>
                  </a:cubicBezTo>
                  <a:close/>
                  <a:moveTo>
                    <a:pt x="176" y="20"/>
                  </a:moveTo>
                  <a:cubicBezTo>
                    <a:pt x="178" y="24"/>
                    <a:pt x="181" y="29"/>
                    <a:pt x="185" y="35"/>
                  </a:cubicBezTo>
                  <a:cubicBezTo>
                    <a:pt x="193" y="45"/>
                    <a:pt x="206" y="58"/>
                    <a:pt x="225" y="67"/>
                  </a:cubicBezTo>
                  <a:cubicBezTo>
                    <a:pt x="220" y="72"/>
                    <a:pt x="195" y="111"/>
                    <a:pt x="194" y="112"/>
                  </a:cubicBezTo>
                  <a:cubicBezTo>
                    <a:pt x="167" y="77"/>
                    <a:pt x="159" y="41"/>
                    <a:pt x="158" y="35"/>
                  </a:cubicBezTo>
                  <a:lnTo>
                    <a:pt x="176" y="20"/>
                  </a:lnTo>
                  <a:close/>
                  <a:moveTo>
                    <a:pt x="201" y="295"/>
                  </a:moveTo>
                  <a:cubicBezTo>
                    <a:pt x="170" y="295"/>
                    <a:pt x="134" y="294"/>
                    <a:pt x="106" y="292"/>
                  </a:cubicBezTo>
                  <a:cubicBezTo>
                    <a:pt x="106" y="165"/>
                    <a:pt x="106" y="165"/>
                    <a:pt x="106" y="165"/>
                  </a:cubicBezTo>
                  <a:cubicBezTo>
                    <a:pt x="106" y="163"/>
                    <a:pt x="105" y="162"/>
                    <a:pt x="103" y="161"/>
                  </a:cubicBezTo>
                  <a:cubicBezTo>
                    <a:pt x="101" y="160"/>
                    <a:pt x="99" y="160"/>
                    <a:pt x="98" y="161"/>
                  </a:cubicBezTo>
                  <a:cubicBezTo>
                    <a:pt x="96" y="163"/>
                    <a:pt x="95" y="258"/>
                    <a:pt x="95" y="290"/>
                  </a:cubicBezTo>
                  <a:cubicBezTo>
                    <a:pt x="68" y="288"/>
                    <a:pt x="42" y="285"/>
                    <a:pt x="18" y="282"/>
                  </a:cubicBezTo>
                  <a:cubicBezTo>
                    <a:pt x="18" y="260"/>
                    <a:pt x="18" y="236"/>
                    <a:pt x="19" y="217"/>
                  </a:cubicBezTo>
                  <a:cubicBezTo>
                    <a:pt x="19" y="206"/>
                    <a:pt x="19" y="197"/>
                    <a:pt x="19" y="189"/>
                  </a:cubicBezTo>
                  <a:cubicBezTo>
                    <a:pt x="19" y="186"/>
                    <a:pt x="19" y="183"/>
                    <a:pt x="19" y="181"/>
                  </a:cubicBezTo>
                  <a:cubicBezTo>
                    <a:pt x="19" y="178"/>
                    <a:pt x="19" y="177"/>
                    <a:pt x="19" y="176"/>
                  </a:cubicBezTo>
                  <a:cubicBezTo>
                    <a:pt x="22" y="142"/>
                    <a:pt x="29" y="120"/>
                    <a:pt x="36" y="105"/>
                  </a:cubicBezTo>
                  <a:cubicBezTo>
                    <a:pt x="43" y="91"/>
                    <a:pt x="50" y="84"/>
                    <a:pt x="55" y="78"/>
                  </a:cubicBezTo>
                  <a:cubicBezTo>
                    <a:pt x="84" y="62"/>
                    <a:pt x="109" y="58"/>
                    <a:pt x="144" y="45"/>
                  </a:cubicBezTo>
                  <a:cubicBezTo>
                    <a:pt x="146" y="56"/>
                    <a:pt x="158" y="94"/>
                    <a:pt x="187" y="130"/>
                  </a:cubicBezTo>
                  <a:cubicBezTo>
                    <a:pt x="189" y="132"/>
                    <a:pt x="191" y="133"/>
                    <a:pt x="193" y="133"/>
                  </a:cubicBezTo>
                  <a:cubicBezTo>
                    <a:pt x="195" y="133"/>
                    <a:pt x="212" y="100"/>
                    <a:pt x="216" y="97"/>
                  </a:cubicBezTo>
                  <a:cubicBezTo>
                    <a:pt x="230" y="114"/>
                    <a:pt x="230" y="114"/>
                    <a:pt x="230" y="114"/>
                  </a:cubicBezTo>
                  <a:lnTo>
                    <a:pt x="201" y="295"/>
                  </a:lnTo>
                  <a:close/>
                  <a:moveTo>
                    <a:pt x="303" y="35"/>
                  </a:moveTo>
                  <a:cubicBezTo>
                    <a:pt x="307" y="29"/>
                    <a:pt x="310" y="24"/>
                    <a:pt x="312" y="20"/>
                  </a:cubicBezTo>
                  <a:cubicBezTo>
                    <a:pt x="330" y="35"/>
                    <a:pt x="330" y="35"/>
                    <a:pt x="330" y="35"/>
                  </a:cubicBezTo>
                  <a:cubicBezTo>
                    <a:pt x="330" y="41"/>
                    <a:pt x="321" y="77"/>
                    <a:pt x="294" y="112"/>
                  </a:cubicBezTo>
                  <a:cubicBezTo>
                    <a:pt x="293" y="111"/>
                    <a:pt x="267" y="70"/>
                    <a:pt x="263" y="67"/>
                  </a:cubicBezTo>
                  <a:cubicBezTo>
                    <a:pt x="283" y="58"/>
                    <a:pt x="295" y="45"/>
                    <a:pt x="303" y="35"/>
                  </a:cubicBezTo>
                  <a:close/>
                  <a:moveTo>
                    <a:pt x="387" y="290"/>
                  </a:moveTo>
                  <a:cubicBezTo>
                    <a:pt x="387" y="290"/>
                    <a:pt x="387" y="163"/>
                    <a:pt x="385" y="161"/>
                  </a:cubicBezTo>
                  <a:cubicBezTo>
                    <a:pt x="384" y="160"/>
                    <a:pt x="382" y="160"/>
                    <a:pt x="380" y="161"/>
                  </a:cubicBezTo>
                  <a:cubicBezTo>
                    <a:pt x="378" y="162"/>
                    <a:pt x="377" y="163"/>
                    <a:pt x="377" y="165"/>
                  </a:cubicBezTo>
                  <a:cubicBezTo>
                    <a:pt x="377" y="165"/>
                    <a:pt x="376" y="259"/>
                    <a:pt x="377" y="292"/>
                  </a:cubicBezTo>
                  <a:cubicBezTo>
                    <a:pt x="349" y="294"/>
                    <a:pt x="318" y="295"/>
                    <a:pt x="287" y="295"/>
                  </a:cubicBezTo>
                  <a:cubicBezTo>
                    <a:pt x="282" y="262"/>
                    <a:pt x="259" y="114"/>
                    <a:pt x="258" y="114"/>
                  </a:cubicBezTo>
                  <a:cubicBezTo>
                    <a:pt x="258" y="114"/>
                    <a:pt x="271" y="99"/>
                    <a:pt x="271" y="99"/>
                  </a:cubicBezTo>
                  <a:cubicBezTo>
                    <a:pt x="275" y="103"/>
                    <a:pt x="292" y="132"/>
                    <a:pt x="294" y="132"/>
                  </a:cubicBezTo>
                  <a:cubicBezTo>
                    <a:pt x="296" y="132"/>
                    <a:pt x="298" y="131"/>
                    <a:pt x="299" y="130"/>
                  </a:cubicBezTo>
                  <a:cubicBezTo>
                    <a:pt x="328" y="94"/>
                    <a:pt x="342" y="52"/>
                    <a:pt x="343" y="40"/>
                  </a:cubicBezTo>
                  <a:cubicBezTo>
                    <a:pt x="379" y="53"/>
                    <a:pt x="404" y="62"/>
                    <a:pt x="433" y="78"/>
                  </a:cubicBezTo>
                  <a:cubicBezTo>
                    <a:pt x="439" y="84"/>
                    <a:pt x="446" y="91"/>
                    <a:pt x="453" y="105"/>
                  </a:cubicBezTo>
                  <a:cubicBezTo>
                    <a:pt x="460" y="120"/>
                    <a:pt x="466" y="142"/>
                    <a:pt x="469" y="176"/>
                  </a:cubicBezTo>
                  <a:cubicBezTo>
                    <a:pt x="469" y="176"/>
                    <a:pt x="469" y="176"/>
                    <a:pt x="469" y="176"/>
                  </a:cubicBezTo>
                  <a:cubicBezTo>
                    <a:pt x="469" y="177"/>
                    <a:pt x="469" y="178"/>
                    <a:pt x="469" y="181"/>
                  </a:cubicBezTo>
                  <a:cubicBezTo>
                    <a:pt x="470" y="196"/>
                    <a:pt x="470" y="243"/>
                    <a:pt x="471" y="282"/>
                  </a:cubicBezTo>
                  <a:cubicBezTo>
                    <a:pt x="447" y="285"/>
                    <a:pt x="414" y="288"/>
                    <a:pt x="387" y="29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AC08D647-90F6-4991-BDB4-60C6A33B9D4C}"/>
              </a:ext>
            </a:extLst>
          </p:cNvPr>
          <p:cNvGrpSpPr/>
          <p:nvPr/>
        </p:nvGrpSpPr>
        <p:grpSpPr>
          <a:xfrm>
            <a:off x="912341" y="1626553"/>
            <a:ext cx="6208892" cy="641506"/>
            <a:chOff x="912341" y="1812811"/>
            <a:chExt cx="4452132" cy="570205"/>
          </a:xfrm>
        </p:grpSpPr>
        <p:grpSp>
          <p:nvGrpSpPr>
            <p:cNvPr id="22" name="PA-1022188">
              <a:extLst>
                <a:ext uri="{FF2B5EF4-FFF2-40B4-BE49-F238E27FC236}">
                  <a16:creationId xmlns:a16="http://schemas.microsoft.com/office/drawing/2014/main" id="{F5FDD556-F82E-49CF-A7DD-F4F6CCC9C3B2}"/>
                </a:ext>
              </a:extLst>
            </p:cNvPr>
            <p:cNvGrpSpPr/>
            <p:nvPr>
              <p:custDataLst>
                <p:tags r:id="rId7"/>
              </p:custDataLst>
            </p:nvPr>
          </p:nvGrpSpPr>
          <p:grpSpPr>
            <a:xfrm>
              <a:off x="912341" y="1812811"/>
              <a:ext cx="4452132" cy="570205"/>
              <a:chOff x="760768" y="1968049"/>
              <a:chExt cx="6806853" cy="628634"/>
            </a:xfrm>
          </p:grpSpPr>
          <p:sp>
            <p:nvSpPr>
              <p:cNvPr id="23" name="PA-平行四边形 5">
                <a:extLst>
                  <a:ext uri="{FF2B5EF4-FFF2-40B4-BE49-F238E27FC236}">
                    <a16:creationId xmlns:a16="http://schemas.microsoft.com/office/drawing/2014/main" id="{F9D4C84F-AC83-43DB-8555-35C5559DD977}"/>
                  </a:ext>
                </a:extLst>
              </p:cNvPr>
              <p:cNvSpPr/>
              <p:nvPr>
                <p:custDataLst>
                  <p:tags r:id="rId9"/>
                </p:custDataLst>
              </p:nvPr>
            </p:nvSpPr>
            <p:spPr>
              <a:xfrm>
                <a:off x="760768" y="2133600"/>
                <a:ext cx="952500" cy="419100"/>
              </a:xfrm>
              <a:prstGeom prst="parallelogram">
                <a:avLst/>
              </a:prstGeom>
              <a:solidFill>
                <a:srgbClr val="B0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方正粗黑宋简体" panose="020F0502020204030204"/>
                  <a:ea typeface="方正粗黑宋简体"/>
                  <a:cs typeface="+mn-ea"/>
                  <a:sym typeface="+mn-lt"/>
                </a:endParaRPr>
              </a:p>
            </p:txBody>
          </p:sp>
          <p:sp>
            <p:nvSpPr>
              <p:cNvPr id="30" name="PA-平行四边形 6">
                <a:extLst>
                  <a:ext uri="{FF2B5EF4-FFF2-40B4-BE49-F238E27FC236}">
                    <a16:creationId xmlns:a16="http://schemas.microsoft.com/office/drawing/2014/main" id="{EC3B7C12-1E3B-40EC-8A34-96E8AC41AE50}"/>
                  </a:ext>
                </a:extLst>
              </p:cNvPr>
              <p:cNvSpPr/>
              <p:nvPr>
                <p:custDataLst>
                  <p:tags r:id="rId10"/>
                </p:custDataLst>
              </p:nvPr>
            </p:nvSpPr>
            <p:spPr>
              <a:xfrm>
                <a:off x="6357732" y="2177583"/>
                <a:ext cx="1209889" cy="419100"/>
              </a:xfrm>
              <a:prstGeom prst="parallelogram">
                <a:avLst/>
              </a:prstGeom>
              <a:solidFill>
                <a:srgbClr val="B0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方正粗黑宋简体" panose="020F0502020204030204"/>
                  <a:ea typeface="方正粗黑宋简体"/>
                  <a:cs typeface="+mn-ea"/>
                  <a:sym typeface="+mn-lt"/>
                </a:endParaRPr>
              </a:p>
            </p:txBody>
          </p:sp>
          <p:sp>
            <p:nvSpPr>
              <p:cNvPr id="31" name="PA-平行四边形 7">
                <a:extLst>
                  <a:ext uri="{FF2B5EF4-FFF2-40B4-BE49-F238E27FC236}">
                    <a16:creationId xmlns:a16="http://schemas.microsoft.com/office/drawing/2014/main" id="{4B6533C5-3FA2-4855-837E-2CFF2923DCC6}"/>
                  </a:ext>
                </a:extLst>
              </p:cNvPr>
              <p:cNvSpPr/>
              <p:nvPr>
                <p:custDataLst>
                  <p:tags r:id="rId11"/>
                </p:custDataLst>
              </p:nvPr>
            </p:nvSpPr>
            <p:spPr>
              <a:xfrm>
                <a:off x="1112867" y="1968049"/>
                <a:ext cx="6155454" cy="524072"/>
              </a:xfrm>
              <a:prstGeom prst="parallelogram">
                <a:avLst/>
              </a:prstGeom>
              <a:solidFill>
                <a:srgbClr val="C0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方正粗黑宋简体" panose="020F0502020204030204"/>
                  <a:ea typeface="方正粗黑宋简体"/>
                  <a:cs typeface="+mn-ea"/>
                  <a:sym typeface="+mn-lt"/>
                </a:endParaRPr>
              </a:p>
            </p:txBody>
          </p:sp>
        </p:grpSp>
        <p:sp>
          <p:nvSpPr>
            <p:cNvPr id="49" name="PA-1022190">
              <a:extLst>
                <a:ext uri="{FF2B5EF4-FFF2-40B4-BE49-F238E27FC236}">
                  <a16:creationId xmlns:a16="http://schemas.microsoft.com/office/drawing/2014/main" id="{7F4E5BAE-715D-434A-8B5C-1DF12DB9A354}"/>
                </a:ext>
              </a:extLst>
            </p:cNvPr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1292902" y="1827957"/>
              <a:ext cx="3858478" cy="410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9pPr>
            </a:lstStyle>
            <a:p>
              <a:pPr algn="ctr">
                <a:defRPr/>
              </a:pPr>
              <a:r>
                <a:rPr lang="zh-CN" altLang="zh-CN" sz="2400" b="1" kern="0" spc="600" dirty="0">
                  <a:solidFill>
                    <a:prstClr val="white"/>
                  </a:solidFill>
                  <a:latin typeface="+mn-ea"/>
                  <a:ea typeface="+mn-ea"/>
                  <a:cs typeface="+mn-ea"/>
                </a:rPr>
                <a:t>要学习英模奉献淡名利的精神</a:t>
              </a:r>
              <a:endParaRPr lang="zh-CN" altLang="en-US" sz="2400" b="1" kern="0" spc="600" dirty="0">
                <a:solidFill>
                  <a:prstClr val="white"/>
                </a:solidFill>
                <a:latin typeface="+mn-ea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50" name="椭圆 49">
            <a:extLst>
              <a:ext uri="{FF2B5EF4-FFF2-40B4-BE49-F238E27FC236}">
                <a16:creationId xmlns:a16="http://schemas.microsoft.com/office/drawing/2014/main" id="{B819CC51-9D14-4F7A-8389-0430AABA253D}"/>
              </a:ext>
            </a:extLst>
          </p:cNvPr>
          <p:cNvSpPr/>
          <p:nvPr/>
        </p:nvSpPr>
        <p:spPr>
          <a:xfrm>
            <a:off x="597716" y="1601254"/>
            <a:ext cx="530726" cy="53072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5</a:t>
            </a:r>
            <a:endParaRPr lang="zh-CN" altLang="en-US" sz="2000" b="1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841D0C62-A155-4EB0-A8E8-3F522CE2786D}"/>
              </a:ext>
            </a:extLst>
          </p:cNvPr>
          <p:cNvGrpSpPr/>
          <p:nvPr/>
        </p:nvGrpSpPr>
        <p:grpSpPr>
          <a:xfrm rot="19624215">
            <a:off x="10904656" y="5971700"/>
            <a:ext cx="887762" cy="255096"/>
            <a:chOff x="3965502" y="1879809"/>
            <a:chExt cx="1193100" cy="342834"/>
          </a:xfrm>
          <a:solidFill>
            <a:srgbClr val="C00000"/>
          </a:solidFill>
        </p:grpSpPr>
        <p:sp>
          <p:nvSpPr>
            <p:cNvPr id="58" name="PA-dark-star-shape_15445">
              <a:extLst>
                <a:ext uri="{FF2B5EF4-FFF2-40B4-BE49-F238E27FC236}">
                  <a16:creationId xmlns:a16="http://schemas.microsoft.com/office/drawing/2014/main" id="{6BADAF4A-6942-4B43-94C7-0DE007E95E24}"/>
                </a:ext>
              </a:extLst>
            </p:cNvPr>
            <p:cNvSpPr>
              <a:spLocks noChangeAspect="1"/>
            </p:cNvSpPr>
            <p:nvPr>
              <p:custDataLst>
                <p:tags r:id="rId2"/>
              </p:custDataLst>
            </p:nvPr>
          </p:nvSpPr>
          <p:spPr bwMode="auto">
            <a:xfrm>
              <a:off x="4391609" y="1879809"/>
              <a:ext cx="360781" cy="342834"/>
            </a:xfrm>
            <a:custGeom>
              <a:avLst/>
              <a:gdLst>
                <a:gd name="T0" fmla="*/ 374 w 723"/>
                <a:gd name="T1" fmla="*/ 21 h 688"/>
                <a:gd name="T2" fmla="*/ 425 w 723"/>
                <a:gd name="T3" fmla="*/ 232 h 688"/>
                <a:gd name="T4" fmla="*/ 477 w 723"/>
                <a:gd name="T5" fmla="*/ 270 h 688"/>
                <a:gd name="T6" fmla="*/ 698 w 723"/>
                <a:gd name="T7" fmla="*/ 256 h 688"/>
                <a:gd name="T8" fmla="*/ 706 w 723"/>
                <a:gd name="T9" fmla="*/ 280 h 688"/>
                <a:gd name="T10" fmla="*/ 524 w 723"/>
                <a:gd name="T11" fmla="*/ 388 h 688"/>
                <a:gd name="T12" fmla="*/ 504 w 723"/>
                <a:gd name="T13" fmla="*/ 450 h 688"/>
                <a:gd name="T14" fmla="*/ 582 w 723"/>
                <a:gd name="T15" fmla="*/ 661 h 688"/>
                <a:gd name="T16" fmla="*/ 562 w 723"/>
                <a:gd name="T17" fmla="*/ 675 h 688"/>
                <a:gd name="T18" fmla="*/ 394 w 723"/>
                <a:gd name="T19" fmla="*/ 527 h 688"/>
                <a:gd name="T20" fmla="*/ 329 w 723"/>
                <a:gd name="T21" fmla="*/ 527 h 688"/>
                <a:gd name="T22" fmla="*/ 161 w 723"/>
                <a:gd name="T23" fmla="*/ 675 h 688"/>
                <a:gd name="T24" fmla="*/ 141 w 723"/>
                <a:gd name="T25" fmla="*/ 661 h 688"/>
                <a:gd name="T26" fmla="*/ 219 w 723"/>
                <a:gd name="T27" fmla="*/ 450 h 688"/>
                <a:gd name="T28" fmla="*/ 199 w 723"/>
                <a:gd name="T29" fmla="*/ 388 h 688"/>
                <a:gd name="T30" fmla="*/ 17 w 723"/>
                <a:gd name="T31" fmla="*/ 280 h 688"/>
                <a:gd name="T32" fmla="*/ 25 w 723"/>
                <a:gd name="T33" fmla="*/ 256 h 688"/>
                <a:gd name="T34" fmla="*/ 246 w 723"/>
                <a:gd name="T35" fmla="*/ 270 h 688"/>
                <a:gd name="T36" fmla="*/ 298 w 723"/>
                <a:gd name="T37" fmla="*/ 232 h 688"/>
                <a:gd name="T38" fmla="*/ 349 w 723"/>
                <a:gd name="T39" fmla="*/ 21 h 688"/>
                <a:gd name="T40" fmla="*/ 374 w 723"/>
                <a:gd name="T41" fmla="*/ 21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23" h="688">
                  <a:moveTo>
                    <a:pt x="374" y="21"/>
                  </a:moveTo>
                  <a:lnTo>
                    <a:pt x="425" y="232"/>
                  </a:lnTo>
                  <a:cubicBezTo>
                    <a:pt x="431" y="253"/>
                    <a:pt x="455" y="270"/>
                    <a:pt x="477" y="270"/>
                  </a:cubicBezTo>
                  <a:lnTo>
                    <a:pt x="698" y="256"/>
                  </a:lnTo>
                  <a:cubicBezTo>
                    <a:pt x="720" y="256"/>
                    <a:pt x="723" y="267"/>
                    <a:pt x="706" y="280"/>
                  </a:cubicBezTo>
                  <a:lnTo>
                    <a:pt x="524" y="388"/>
                  </a:lnTo>
                  <a:cubicBezTo>
                    <a:pt x="506" y="401"/>
                    <a:pt x="497" y="429"/>
                    <a:pt x="504" y="450"/>
                  </a:cubicBezTo>
                  <a:lnTo>
                    <a:pt x="582" y="661"/>
                  </a:lnTo>
                  <a:cubicBezTo>
                    <a:pt x="589" y="682"/>
                    <a:pt x="580" y="688"/>
                    <a:pt x="562" y="675"/>
                  </a:cubicBezTo>
                  <a:lnTo>
                    <a:pt x="394" y="527"/>
                  </a:lnTo>
                  <a:cubicBezTo>
                    <a:pt x="376" y="514"/>
                    <a:pt x="347" y="514"/>
                    <a:pt x="329" y="527"/>
                  </a:cubicBezTo>
                  <a:lnTo>
                    <a:pt x="161" y="675"/>
                  </a:lnTo>
                  <a:cubicBezTo>
                    <a:pt x="143" y="688"/>
                    <a:pt x="134" y="682"/>
                    <a:pt x="141" y="661"/>
                  </a:cubicBezTo>
                  <a:lnTo>
                    <a:pt x="219" y="450"/>
                  </a:lnTo>
                  <a:cubicBezTo>
                    <a:pt x="226" y="429"/>
                    <a:pt x="217" y="401"/>
                    <a:pt x="199" y="388"/>
                  </a:cubicBezTo>
                  <a:lnTo>
                    <a:pt x="17" y="280"/>
                  </a:lnTo>
                  <a:cubicBezTo>
                    <a:pt x="0" y="267"/>
                    <a:pt x="3" y="256"/>
                    <a:pt x="25" y="256"/>
                  </a:cubicBezTo>
                  <a:lnTo>
                    <a:pt x="246" y="270"/>
                  </a:lnTo>
                  <a:cubicBezTo>
                    <a:pt x="268" y="270"/>
                    <a:pt x="291" y="253"/>
                    <a:pt x="298" y="232"/>
                  </a:cubicBezTo>
                  <a:lnTo>
                    <a:pt x="349" y="21"/>
                  </a:lnTo>
                  <a:cubicBezTo>
                    <a:pt x="356" y="0"/>
                    <a:pt x="367" y="0"/>
                    <a:pt x="374" y="21"/>
                  </a:cubicBezTo>
                  <a:close/>
                </a:path>
              </a:pathLst>
            </a:custGeom>
            <a:grpFill/>
            <a:ln>
              <a:solidFill>
                <a:srgbClr val="C00000"/>
              </a:solidFill>
            </a:ln>
          </p:spPr>
          <p:txBody>
            <a:bodyPr/>
            <a:lstStyle/>
            <a:p>
              <a:pPr defTabSz="914400">
                <a:defRPr/>
              </a:pPr>
              <a:endParaRPr lang="zh-CN" altLang="en-US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62" name="PA-dark-star-shape_15445">
              <a:extLst>
                <a:ext uri="{FF2B5EF4-FFF2-40B4-BE49-F238E27FC236}">
                  <a16:creationId xmlns:a16="http://schemas.microsoft.com/office/drawing/2014/main" id="{58782554-E1C1-4890-A1C9-16F31CC7EEAF}"/>
                </a:ext>
              </a:extLst>
            </p:cNvPr>
            <p:cNvSpPr>
              <a:spLocks noChangeAspect="1"/>
            </p:cNvSpPr>
            <p:nvPr>
              <p:custDataLst>
                <p:tags r:id="rId3"/>
              </p:custDataLst>
            </p:nvPr>
          </p:nvSpPr>
          <p:spPr bwMode="auto">
            <a:xfrm>
              <a:off x="4771621" y="1951407"/>
              <a:ext cx="210089" cy="199638"/>
            </a:xfrm>
            <a:custGeom>
              <a:avLst/>
              <a:gdLst>
                <a:gd name="T0" fmla="*/ 374 w 723"/>
                <a:gd name="T1" fmla="*/ 21 h 688"/>
                <a:gd name="T2" fmla="*/ 425 w 723"/>
                <a:gd name="T3" fmla="*/ 232 h 688"/>
                <a:gd name="T4" fmla="*/ 477 w 723"/>
                <a:gd name="T5" fmla="*/ 270 h 688"/>
                <a:gd name="T6" fmla="*/ 698 w 723"/>
                <a:gd name="T7" fmla="*/ 256 h 688"/>
                <a:gd name="T8" fmla="*/ 706 w 723"/>
                <a:gd name="T9" fmla="*/ 280 h 688"/>
                <a:gd name="T10" fmla="*/ 524 w 723"/>
                <a:gd name="T11" fmla="*/ 388 h 688"/>
                <a:gd name="T12" fmla="*/ 504 w 723"/>
                <a:gd name="T13" fmla="*/ 450 h 688"/>
                <a:gd name="T14" fmla="*/ 582 w 723"/>
                <a:gd name="T15" fmla="*/ 661 h 688"/>
                <a:gd name="T16" fmla="*/ 562 w 723"/>
                <a:gd name="T17" fmla="*/ 675 h 688"/>
                <a:gd name="T18" fmla="*/ 394 w 723"/>
                <a:gd name="T19" fmla="*/ 527 h 688"/>
                <a:gd name="T20" fmla="*/ 329 w 723"/>
                <a:gd name="T21" fmla="*/ 527 h 688"/>
                <a:gd name="T22" fmla="*/ 161 w 723"/>
                <a:gd name="T23" fmla="*/ 675 h 688"/>
                <a:gd name="T24" fmla="*/ 141 w 723"/>
                <a:gd name="T25" fmla="*/ 661 h 688"/>
                <a:gd name="T26" fmla="*/ 219 w 723"/>
                <a:gd name="T27" fmla="*/ 450 h 688"/>
                <a:gd name="T28" fmla="*/ 199 w 723"/>
                <a:gd name="T29" fmla="*/ 388 h 688"/>
                <a:gd name="T30" fmla="*/ 17 w 723"/>
                <a:gd name="T31" fmla="*/ 280 h 688"/>
                <a:gd name="T32" fmla="*/ 25 w 723"/>
                <a:gd name="T33" fmla="*/ 256 h 688"/>
                <a:gd name="T34" fmla="*/ 246 w 723"/>
                <a:gd name="T35" fmla="*/ 270 h 688"/>
                <a:gd name="T36" fmla="*/ 298 w 723"/>
                <a:gd name="T37" fmla="*/ 232 h 688"/>
                <a:gd name="T38" fmla="*/ 349 w 723"/>
                <a:gd name="T39" fmla="*/ 21 h 688"/>
                <a:gd name="T40" fmla="*/ 374 w 723"/>
                <a:gd name="T41" fmla="*/ 21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23" h="688">
                  <a:moveTo>
                    <a:pt x="374" y="21"/>
                  </a:moveTo>
                  <a:lnTo>
                    <a:pt x="425" y="232"/>
                  </a:lnTo>
                  <a:cubicBezTo>
                    <a:pt x="431" y="253"/>
                    <a:pt x="455" y="270"/>
                    <a:pt x="477" y="270"/>
                  </a:cubicBezTo>
                  <a:lnTo>
                    <a:pt x="698" y="256"/>
                  </a:lnTo>
                  <a:cubicBezTo>
                    <a:pt x="720" y="256"/>
                    <a:pt x="723" y="267"/>
                    <a:pt x="706" y="280"/>
                  </a:cubicBezTo>
                  <a:lnTo>
                    <a:pt x="524" y="388"/>
                  </a:lnTo>
                  <a:cubicBezTo>
                    <a:pt x="506" y="401"/>
                    <a:pt x="497" y="429"/>
                    <a:pt x="504" y="450"/>
                  </a:cubicBezTo>
                  <a:lnTo>
                    <a:pt x="582" y="661"/>
                  </a:lnTo>
                  <a:cubicBezTo>
                    <a:pt x="589" y="682"/>
                    <a:pt x="580" y="688"/>
                    <a:pt x="562" y="675"/>
                  </a:cubicBezTo>
                  <a:lnTo>
                    <a:pt x="394" y="527"/>
                  </a:lnTo>
                  <a:cubicBezTo>
                    <a:pt x="376" y="514"/>
                    <a:pt x="347" y="514"/>
                    <a:pt x="329" y="527"/>
                  </a:cubicBezTo>
                  <a:lnTo>
                    <a:pt x="161" y="675"/>
                  </a:lnTo>
                  <a:cubicBezTo>
                    <a:pt x="143" y="688"/>
                    <a:pt x="134" y="682"/>
                    <a:pt x="141" y="661"/>
                  </a:cubicBezTo>
                  <a:lnTo>
                    <a:pt x="219" y="450"/>
                  </a:lnTo>
                  <a:cubicBezTo>
                    <a:pt x="226" y="429"/>
                    <a:pt x="217" y="401"/>
                    <a:pt x="199" y="388"/>
                  </a:cubicBezTo>
                  <a:lnTo>
                    <a:pt x="17" y="280"/>
                  </a:lnTo>
                  <a:cubicBezTo>
                    <a:pt x="0" y="267"/>
                    <a:pt x="3" y="256"/>
                    <a:pt x="25" y="256"/>
                  </a:cubicBezTo>
                  <a:lnTo>
                    <a:pt x="246" y="270"/>
                  </a:lnTo>
                  <a:cubicBezTo>
                    <a:pt x="268" y="270"/>
                    <a:pt x="291" y="253"/>
                    <a:pt x="298" y="232"/>
                  </a:cubicBezTo>
                  <a:lnTo>
                    <a:pt x="349" y="21"/>
                  </a:lnTo>
                  <a:cubicBezTo>
                    <a:pt x="356" y="0"/>
                    <a:pt x="367" y="0"/>
                    <a:pt x="374" y="21"/>
                  </a:cubicBezTo>
                  <a:close/>
                </a:path>
              </a:pathLst>
            </a:custGeom>
            <a:grpFill/>
            <a:ln>
              <a:solidFill>
                <a:srgbClr val="C00000"/>
              </a:solidFill>
            </a:ln>
          </p:spPr>
          <p:txBody>
            <a:bodyPr/>
            <a:lstStyle/>
            <a:p>
              <a:pPr defTabSz="914400">
                <a:defRPr/>
              </a:pPr>
              <a:endParaRPr lang="zh-CN" altLang="en-US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63" name="PA-dark-star-shape_15445">
              <a:extLst>
                <a:ext uri="{FF2B5EF4-FFF2-40B4-BE49-F238E27FC236}">
                  <a16:creationId xmlns:a16="http://schemas.microsoft.com/office/drawing/2014/main" id="{552B7382-25A0-47DA-8A30-11D42D5FD46C}"/>
                </a:ext>
              </a:extLst>
            </p:cNvPr>
            <p:cNvSpPr>
              <a:spLocks noChangeAspect="1"/>
            </p:cNvSpPr>
            <p:nvPr>
              <p:custDataLst>
                <p:tags r:id="rId4"/>
              </p:custDataLst>
            </p:nvPr>
          </p:nvSpPr>
          <p:spPr bwMode="auto">
            <a:xfrm>
              <a:off x="4161559" y="1951407"/>
              <a:ext cx="210089" cy="199638"/>
            </a:xfrm>
            <a:custGeom>
              <a:avLst/>
              <a:gdLst>
                <a:gd name="T0" fmla="*/ 374 w 723"/>
                <a:gd name="T1" fmla="*/ 21 h 688"/>
                <a:gd name="T2" fmla="*/ 425 w 723"/>
                <a:gd name="T3" fmla="*/ 232 h 688"/>
                <a:gd name="T4" fmla="*/ 477 w 723"/>
                <a:gd name="T5" fmla="*/ 270 h 688"/>
                <a:gd name="T6" fmla="*/ 698 w 723"/>
                <a:gd name="T7" fmla="*/ 256 h 688"/>
                <a:gd name="T8" fmla="*/ 706 w 723"/>
                <a:gd name="T9" fmla="*/ 280 h 688"/>
                <a:gd name="T10" fmla="*/ 524 w 723"/>
                <a:gd name="T11" fmla="*/ 388 h 688"/>
                <a:gd name="T12" fmla="*/ 504 w 723"/>
                <a:gd name="T13" fmla="*/ 450 h 688"/>
                <a:gd name="T14" fmla="*/ 582 w 723"/>
                <a:gd name="T15" fmla="*/ 661 h 688"/>
                <a:gd name="T16" fmla="*/ 562 w 723"/>
                <a:gd name="T17" fmla="*/ 675 h 688"/>
                <a:gd name="T18" fmla="*/ 394 w 723"/>
                <a:gd name="T19" fmla="*/ 527 h 688"/>
                <a:gd name="T20" fmla="*/ 329 w 723"/>
                <a:gd name="T21" fmla="*/ 527 h 688"/>
                <a:gd name="T22" fmla="*/ 161 w 723"/>
                <a:gd name="T23" fmla="*/ 675 h 688"/>
                <a:gd name="T24" fmla="*/ 141 w 723"/>
                <a:gd name="T25" fmla="*/ 661 h 688"/>
                <a:gd name="T26" fmla="*/ 219 w 723"/>
                <a:gd name="T27" fmla="*/ 450 h 688"/>
                <a:gd name="T28" fmla="*/ 199 w 723"/>
                <a:gd name="T29" fmla="*/ 388 h 688"/>
                <a:gd name="T30" fmla="*/ 17 w 723"/>
                <a:gd name="T31" fmla="*/ 280 h 688"/>
                <a:gd name="T32" fmla="*/ 25 w 723"/>
                <a:gd name="T33" fmla="*/ 256 h 688"/>
                <a:gd name="T34" fmla="*/ 246 w 723"/>
                <a:gd name="T35" fmla="*/ 270 h 688"/>
                <a:gd name="T36" fmla="*/ 298 w 723"/>
                <a:gd name="T37" fmla="*/ 232 h 688"/>
                <a:gd name="T38" fmla="*/ 349 w 723"/>
                <a:gd name="T39" fmla="*/ 21 h 688"/>
                <a:gd name="T40" fmla="*/ 374 w 723"/>
                <a:gd name="T41" fmla="*/ 21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23" h="688">
                  <a:moveTo>
                    <a:pt x="374" y="21"/>
                  </a:moveTo>
                  <a:lnTo>
                    <a:pt x="425" y="232"/>
                  </a:lnTo>
                  <a:cubicBezTo>
                    <a:pt x="431" y="253"/>
                    <a:pt x="455" y="270"/>
                    <a:pt x="477" y="270"/>
                  </a:cubicBezTo>
                  <a:lnTo>
                    <a:pt x="698" y="256"/>
                  </a:lnTo>
                  <a:cubicBezTo>
                    <a:pt x="720" y="256"/>
                    <a:pt x="723" y="267"/>
                    <a:pt x="706" y="280"/>
                  </a:cubicBezTo>
                  <a:lnTo>
                    <a:pt x="524" y="388"/>
                  </a:lnTo>
                  <a:cubicBezTo>
                    <a:pt x="506" y="401"/>
                    <a:pt x="497" y="429"/>
                    <a:pt x="504" y="450"/>
                  </a:cubicBezTo>
                  <a:lnTo>
                    <a:pt x="582" y="661"/>
                  </a:lnTo>
                  <a:cubicBezTo>
                    <a:pt x="589" y="682"/>
                    <a:pt x="580" y="688"/>
                    <a:pt x="562" y="675"/>
                  </a:cubicBezTo>
                  <a:lnTo>
                    <a:pt x="394" y="527"/>
                  </a:lnTo>
                  <a:cubicBezTo>
                    <a:pt x="376" y="514"/>
                    <a:pt x="347" y="514"/>
                    <a:pt x="329" y="527"/>
                  </a:cubicBezTo>
                  <a:lnTo>
                    <a:pt x="161" y="675"/>
                  </a:lnTo>
                  <a:cubicBezTo>
                    <a:pt x="143" y="688"/>
                    <a:pt x="134" y="682"/>
                    <a:pt x="141" y="661"/>
                  </a:cubicBezTo>
                  <a:lnTo>
                    <a:pt x="219" y="450"/>
                  </a:lnTo>
                  <a:cubicBezTo>
                    <a:pt x="226" y="429"/>
                    <a:pt x="217" y="401"/>
                    <a:pt x="199" y="388"/>
                  </a:cubicBezTo>
                  <a:lnTo>
                    <a:pt x="17" y="280"/>
                  </a:lnTo>
                  <a:cubicBezTo>
                    <a:pt x="0" y="267"/>
                    <a:pt x="3" y="256"/>
                    <a:pt x="25" y="256"/>
                  </a:cubicBezTo>
                  <a:lnTo>
                    <a:pt x="246" y="270"/>
                  </a:lnTo>
                  <a:cubicBezTo>
                    <a:pt x="268" y="270"/>
                    <a:pt x="291" y="253"/>
                    <a:pt x="298" y="232"/>
                  </a:cubicBezTo>
                  <a:lnTo>
                    <a:pt x="349" y="21"/>
                  </a:lnTo>
                  <a:cubicBezTo>
                    <a:pt x="356" y="0"/>
                    <a:pt x="367" y="0"/>
                    <a:pt x="374" y="21"/>
                  </a:cubicBezTo>
                  <a:close/>
                </a:path>
              </a:pathLst>
            </a:custGeom>
            <a:grpFill/>
            <a:ln>
              <a:solidFill>
                <a:srgbClr val="C00000"/>
              </a:solidFill>
            </a:ln>
          </p:spPr>
          <p:txBody>
            <a:bodyPr/>
            <a:lstStyle/>
            <a:p>
              <a:pPr defTabSz="914400">
                <a:defRPr/>
              </a:pPr>
              <a:endParaRPr lang="zh-CN" altLang="en-US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65" name="PA-dark-star-shape_15445">
              <a:extLst>
                <a:ext uri="{FF2B5EF4-FFF2-40B4-BE49-F238E27FC236}">
                  <a16:creationId xmlns:a16="http://schemas.microsoft.com/office/drawing/2014/main" id="{C44A7EF0-3CB2-422E-AC08-FBA1BDA2E25F}"/>
                </a:ext>
              </a:extLst>
            </p:cNvPr>
            <p:cNvSpPr>
              <a:spLocks noChangeAspect="1"/>
            </p:cNvSpPr>
            <p:nvPr>
              <p:custDataLst>
                <p:tags r:id="rId5"/>
              </p:custDataLst>
            </p:nvPr>
          </p:nvSpPr>
          <p:spPr bwMode="auto">
            <a:xfrm>
              <a:off x="3965502" y="1993883"/>
              <a:ext cx="120690" cy="114687"/>
            </a:xfrm>
            <a:custGeom>
              <a:avLst/>
              <a:gdLst>
                <a:gd name="T0" fmla="*/ 374 w 723"/>
                <a:gd name="T1" fmla="*/ 21 h 688"/>
                <a:gd name="T2" fmla="*/ 425 w 723"/>
                <a:gd name="T3" fmla="*/ 232 h 688"/>
                <a:gd name="T4" fmla="*/ 477 w 723"/>
                <a:gd name="T5" fmla="*/ 270 h 688"/>
                <a:gd name="T6" fmla="*/ 698 w 723"/>
                <a:gd name="T7" fmla="*/ 256 h 688"/>
                <a:gd name="T8" fmla="*/ 706 w 723"/>
                <a:gd name="T9" fmla="*/ 280 h 688"/>
                <a:gd name="T10" fmla="*/ 524 w 723"/>
                <a:gd name="T11" fmla="*/ 388 h 688"/>
                <a:gd name="T12" fmla="*/ 504 w 723"/>
                <a:gd name="T13" fmla="*/ 450 h 688"/>
                <a:gd name="T14" fmla="*/ 582 w 723"/>
                <a:gd name="T15" fmla="*/ 661 h 688"/>
                <a:gd name="T16" fmla="*/ 562 w 723"/>
                <a:gd name="T17" fmla="*/ 675 h 688"/>
                <a:gd name="T18" fmla="*/ 394 w 723"/>
                <a:gd name="T19" fmla="*/ 527 h 688"/>
                <a:gd name="T20" fmla="*/ 329 w 723"/>
                <a:gd name="T21" fmla="*/ 527 h 688"/>
                <a:gd name="T22" fmla="*/ 161 w 723"/>
                <a:gd name="T23" fmla="*/ 675 h 688"/>
                <a:gd name="T24" fmla="*/ 141 w 723"/>
                <a:gd name="T25" fmla="*/ 661 h 688"/>
                <a:gd name="T26" fmla="*/ 219 w 723"/>
                <a:gd name="T27" fmla="*/ 450 h 688"/>
                <a:gd name="T28" fmla="*/ 199 w 723"/>
                <a:gd name="T29" fmla="*/ 388 h 688"/>
                <a:gd name="T30" fmla="*/ 17 w 723"/>
                <a:gd name="T31" fmla="*/ 280 h 688"/>
                <a:gd name="T32" fmla="*/ 25 w 723"/>
                <a:gd name="T33" fmla="*/ 256 h 688"/>
                <a:gd name="T34" fmla="*/ 246 w 723"/>
                <a:gd name="T35" fmla="*/ 270 h 688"/>
                <a:gd name="T36" fmla="*/ 298 w 723"/>
                <a:gd name="T37" fmla="*/ 232 h 688"/>
                <a:gd name="T38" fmla="*/ 349 w 723"/>
                <a:gd name="T39" fmla="*/ 21 h 688"/>
                <a:gd name="T40" fmla="*/ 374 w 723"/>
                <a:gd name="T41" fmla="*/ 21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23" h="688">
                  <a:moveTo>
                    <a:pt x="374" y="21"/>
                  </a:moveTo>
                  <a:lnTo>
                    <a:pt x="425" y="232"/>
                  </a:lnTo>
                  <a:cubicBezTo>
                    <a:pt x="431" y="253"/>
                    <a:pt x="455" y="270"/>
                    <a:pt x="477" y="270"/>
                  </a:cubicBezTo>
                  <a:lnTo>
                    <a:pt x="698" y="256"/>
                  </a:lnTo>
                  <a:cubicBezTo>
                    <a:pt x="720" y="256"/>
                    <a:pt x="723" y="267"/>
                    <a:pt x="706" y="280"/>
                  </a:cubicBezTo>
                  <a:lnTo>
                    <a:pt x="524" y="388"/>
                  </a:lnTo>
                  <a:cubicBezTo>
                    <a:pt x="506" y="401"/>
                    <a:pt x="497" y="429"/>
                    <a:pt x="504" y="450"/>
                  </a:cubicBezTo>
                  <a:lnTo>
                    <a:pt x="582" y="661"/>
                  </a:lnTo>
                  <a:cubicBezTo>
                    <a:pt x="589" y="682"/>
                    <a:pt x="580" y="688"/>
                    <a:pt x="562" y="675"/>
                  </a:cubicBezTo>
                  <a:lnTo>
                    <a:pt x="394" y="527"/>
                  </a:lnTo>
                  <a:cubicBezTo>
                    <a:pt x="376" y="514"/>
                    <a:pt x="347" y="514"/>
                    <a:pt x="329" y="527"/>
                  </a:cubicBezTo>
                  <a:lnTo>
                    <a:pt x="161" y="675"/>
                  </a:lnTo>
                  <a:cubicBezTo>
                    <a:pt x="143" y="688"/>
                    <a:pt x="134" y="682"/>
                    <a:pt x="141" y="661"/>
                  </a:cubicBezTo>
                  <a:lnTo>
                    <a:pt x="219" y="450"/>
                  </a:lnTo>
                  <a:cubicBezTo>
                    <a:pt x="226" y="429"/>
                    <a:pt x="217" y="401"/>
                    <a:pt x="199" y="388"/>
                  </a:cubicBezTo>
                  <a:lnTo>
                    <a:pt x="17" y="280"/>
                  </a:lnTo>
                  <a:cubicBezTo>
                    <a:pt x="0" y="267"/>
                    <a:pt x="3" y="256"/>
                    <a:pt x="25" y="256"/>
                  </a:cubicBezTo>
                  <a:lnTo>
                    <a:pt x="246" y="270"/>
                  </a:lnTo>
                  <a:cubicBezTo>
                    <a:pt x="268" y="270"/>
                    <a:pt x="291" y="253"/>
                    <a:pt x="298" y="232"/>
                  </a:cubicBezTo>
                  <a:lnTo>
                    <a:pt x="349" y="21"/>
                  </a:lnTo>
                  <a:cubicBezTo>
                    <a:pt x="356" y="0"/>
                    <a:pt x="367" y="0"/>
                    <a:pt x="374" y="21"/>
                  </a:cubicBezTo>
                  <a:close/>
                </a:path>
              </a:pathLst>
            </a:custGeom>
            <a:grpFill/>
            <a:ln>
              <a:solidFill>
                <a:srgbClr val="C00000"/>
              </a:solidFill>
            </a:ln>
          </p:spPr>
          <p:txBody>
            <a:bodyPr/>
            <a:lstStyle/>
            <a:p>
              <a:pPr defTabSz="914400">
                <a:defRPr/>
              </a:pPr>
              <a:endParaRPr lang="zh-CN" altLang="en-US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66" name="PA-dark-star-shape_15445">
              <a:extLst>
                <a:ext uri="{FF2B5EF4-FFF2-40B4-BE49-F238E27FC236}">
                  <a16:creationId xmlns:a16="http://schemas.microsoft.com/office/drawing/2014/main" id="{2DFBC75D-558D-4729-B157-DDDC2800B859}"/>
                </a:ext>
              </a:extLst>
            </p:cNvPr>
            <p:cNvSpPr>
              <a:spLocks noChangeAspect="1"/>
            </p:cNvSpPr>
            <p:nvPr>
              <p:custDataLst>
                <p:tags r:id="rId6"/>
              </p:custDataLst>
            </p:nvPr>
          </p:nvSpPr>
          <p:spPr bwMode="auto">
            <a:xfrm>
              <a:off x="5037912" y="1993883"/>
              <a:ext cx="120690" cy="114687"/>
            </a:xfrm>
            <a:custGeom>
              <a:avLst/>
              <a:gdLst>
                <a:gd name="T0" fmla="*/ 374 w 723"/>
                <a:gd name="T1" fmla="*/ 21 h 688"/>
                <a:gd name="T2" fmla="*/ 425 w 723"/>
                <a:gd name="T3" fmla="*/ 232 h 688"/>
                <a:gd name="T4" fmla="*/ 477 w 723"/>
                <a:gd name="T5" fmla="*/ 270 h 688"/>
                <a:gd name="T6" fmla="*/ 698 w 723"/>
                <a:gd name="T7" fmla="*/ 256 h 688"/>
                <a:gd name="T8" fmla="*/ 706 w 723"/>
                <a:gd name="T9" fmla="*/ 280 h 688"/>
                <a:gd name="T10" fmla="*/ 524 w 723"/>
                <a:gd name="T11" fmla="*/ 388 h 688"/>
                <a:gd name="T12" fmla="*/ 504 w 723"/>
                <a:gd name="T13" fmla="*/ 450 h 688"/>
                <a:gd name="T14" fmla="*/ 582 w 723"/>
                <a:gd name="T15" fmla="*/ 661 h 688"/>
                <a:gd name="T16" fmla="*/ 562 w 723"/>
                <a:gd name="T17" fmla="*/ 675 h 688"/>
                <a:gd name="T18" fmla="*/ 394 w 723"/>
                <a:gd name="T19" fmla="*/ 527 h 688"/>
                <a:gd name="T20" fmla="*/ 329 w 723"/>
                <a:gd name="T21" fmla="*/ 527 h 688"/>
                <a:gd name="T22" fmla="*/ 161 w 723"/>
                <a:gd name="T23" fmla="*/ 675 h 688"/>
                <a:gd name="T24" fmla="*/ 141 w 723"/>
                <a:gd name="T25" fmla="*/ 661 h 688"/>
                <a:gd name="T26" fmla="*/ 219 w 723"/>
                <a:gd name="T27" fmla="*/ 450 h 688"/>
                <a:gd name="T28" fmla="*/ 199 w 723"/>
                <a:gd name="T29" fmla="*/ 388 h 688"/>
                <a:gd name="T30" fmla="*/ 17 w 723"/>
                <a:gd name="T31" fmla="*/ 280 h 688"/>
                <a:gd name="T32" fmla="*/ 25 w 723"/>
                <a:gd name="T33" fmla="*/ 256 h 688"/>
                <a:gd name="T34" fmla="*/ 246 w 723"/>
                <a:gd name="T35" fmla="*/ 270 h 688"/>
                <a:gd name="T36" fmla="*/ 298 w 723"/>
                <a:gd name="T37" fmla="*/ 232 h 688"/>
                <a:gd name="T38" fmla="*/ 349 w 723"/>
                <a:gd name="T39" fmla="*/ 21 h 688"/>
                <a:gd name="T40" fmla="*/ 374 w 723"/>
                <a:gd name="T41" fmla="*/ 21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23" h="688">
                  <a:moveTo>
                    <a:pt x="374" y="21"/>
                  </a:moveTo>
                  <a:lnTo>
                    <a:pt x="425" y="232"/>
                  </a:lnTo>
                  <a:cubicBezTo>
                    <a:pt x="431" y="253"/>
                    <a:pt x="455" y="270"/>
                    <a:pt x="477" y="270"/>
                  </a:cubicBezTo>
                  <a:lnTo>
                    <a:pt x="698" y="256"/>
                  </a:lnTo>
                  <a:cubicBezTo>
                    <a:pt x="720" y="256"/>
                    <a:pt x="723" y="267"/>
                    <a:pt x="706" y="280"/>
                  </a:cubicBezTo>
                  <a:lnTo>
                    <a:pt x="524" y="388"/>
                  </a:lnTo>
                  <a:cubicBezTo>
                    <a:pt x="506" y="401"/>
                    <a:pt x="497" y="429"/>
                    <a:pt x="504" y="450"/>
                  </a:cubicBezTo>
                  <a:lnTo>
                    <a:pt x="582" y="661"/>
                  </a:lnTo>
                  <a:cubicBezTo>
                    <a:pt x="589" y="682"/>
                    <a:pt x="580" y="688"/>
                    <a:pt x="562" y="675"/>
                  </a:cubicBezTo>
                  <a:lnTo>
                    <a:pt x="394" y="527"/>
                  </a:lnTo>
                  <a:cubicBezTo>
                    <a:pt x="376" y="514"/>
                    <a:pt x="347" y="514"/>
                    <a:pt x="329" y="527"/>
                  </a:cubicBezTo>
                  <a:lnTo>
                    <a:pt x="161" y="675"/>
                  </a:lnTo>
                  <a:cubicBezTo>
                    <a:pt x="143" y="688"/>
                    <a:pt x="134" y="682"/>
                    <a:pt x="141" y="661"/>
                  </a:cubicBezTo>
                  <a:lnTo>
                    <a:pt x="219" y="450"/>
                  </a:lnTo>
                  <a:cubicBezTo>
                    <a:pt x="226" y="429"/>
                    <a:pt x="217" y="401"/>
                    <a:pt x="199" y="388"/>
                  </a:cubicBezTo>
                  <a:lnTo>
                    <a:pt x="17" y="280"/>
                  </a:lnTo>
                  <a:cubicBezTo>
                    <a:pt x="0" y="267"/>
                    <a:pt x="3" y="256"/>
                    <a:pt x="25" y="256"/>
                  </a:cubicBezTo>
                  <a:lnTo>
                    <a:pt x="246" y="270"/>
                  </a:lnTo>
                  <a:cubicBezTo>
                    <a:pt x="268" y="270"/>
                    <a:pt x="291" y="253"/>
                    <a:pt x="298" y="232"/>
                  </a:cubicBezTo>
                  <a:lnTo>
                    <a:pt x="349" y="21"/>
                  </a:lnTo>
                  <a:cubicBezTo>
                    <a:pt x="356" y="0"/>
                    <a:pt x="367" y="0"/>
                    <a:pt x="374" y="21"/>
                  </a:cubicBezTo>
                  <a:close/>
                </a:path>
              </a:pathLst>
            </a:custGeom>
            <a:grpFill/>
            <a:ln>
              <a:solidFill>
                <a:srgbClr val="C00000"/>
              </a:solidFill>
            </a:ln>
          </p:spPr>
          <p:txBody>
            <a:bodyPr/>
            <a:lstStyle/>
            <a:p>
              <a:pPr defTabSz="914400">
                <a:defRPr/>
              </a:pPr>
              <a:endParaRPr lang="zh-CN" altLang="en-US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7F77B283-E265-4A93-B967-9EB98E205FB5}"/>
              </a:ext>
            </a:extLst>
          </p:cNvPr>
          <p:cNvGrpSpPr/>
          <p:nvPr/>
        </p:nvGrpSpPr>
        <p:grpSpPr>
          <a:xfrm>
            <a:off x="1640159" y="2849145"/>
            <a:ext cx="3346547" cy="2688344"/>
            <a:chOff x="3956940" y="1392835"/>
            <a:chExt cx="4304544" cy="3371851"/>
          </a:xfrm>
        </p:grpSpPr>
        <p:pic>
          <p:nvPicPr>
            <p:cNvPr id="52" name="图片 51">
              <a:extLst>
                <a:ext uri="{FF2B5EF4-FFF2-40B4-BE49-F238E27FC236}">
                  <a16:creationId xmlns:a16="http://schemas.microsoft.com/office/drawing/2014/main" id="{52B42F1E-6C19-4B31-947A-6082582173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56940" y="1392835"/>
              <a:ext cx="2103439" cy="3371851"/>
            </a:xfrm>
            <a:prstGeom prst="rect">
              <a:avLst/>
            </a:prstGeom>
          </p:spPr>
        </p:pic>
        <p:pic>
          <p:nvPicPr>
            <p:cNvPr id="53" name="图片 52">
              <a:extLst>
                <a:ext uri="{FF2B5EF4-FFF2-40B4-BE49-F238E27FC236}">
                  <a16:creationId xmlns:a16="http://schemas.microsoft.com/office/drawing/2014/main" id="{088EF6A1-F24D-4274-BFFA-0EDA9A7A25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158046" y="1392835"/>
              <a:ext cx="2103438" cy="3371851"/>
            </a:xfrm>
            <a:prstGeom prst="rect">
              <a:avLst/>
            </a:prstGeom>
          </p:spPr>
        </p:pic>
      </p:grpSp>
      <p:sp>
        <p:nvSpPr>
          <p:cNvPr id="54" name="矩形: 对角圆角 53">
            <a:extLst>
              <a:ext uri="{FF2B5EF4-FFF2-40B4-BE49-F238E27FC236}">
                <a16:creationId xmlns:a16="http://schemas.microsoft.com/office/drawing/2014/main" id="{FB1D89CB-85BF-4B6A-A228-8F9313FA08ED}"/>
              </a:ext>
            </a:extLst>
          </p:cNvPr>
          <p:cNvSpPr/>
          <p:nvPr/>
        </p:nvSpPr>
        <p:spPr>
          <a:xfrm>
            <a:off x="5911156" y="3677064"/>
            <a:ext cx="3845710" cy="861158"/>
          </a:xfrm>
          <a:prstGeom prst="round2Diag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zh-CN" dirty="0"/>
              <a:t>粟裕</a:t>
            </a:r>
            <a:endParaRPr lang="en-US" altLang="zh-CN" dirty="0"/>
          </a:p>
          <a:p>
            <a:pPr algn="just">
              <a:lnSpc>
                <a:spcPct val="130000"/>
              </a:lnSpc>
            </a:pPr>
            <a:r>
              <a:rPr lang="zh-CN" altLang="zh-CN" dirty="0"/>
              <a:t>张富清</a:t>
            </a:r>
            <a:r>
              <a:rPr lang="zh-CN" altLang="en-US" dirty="0"/>
              <a:t>（</a:t>
            </a:r>
            <a:r>
              <a:rPr lang="zh-CN" altLang="en-US" dirty="0">
                <a:hlinkClick r:id="rId21" action="ppaction://hlinkfile"/>
              </a:rPr>
              <a:t>视频</a:t>
            </a:r>
            <a:r>
              <a:rPr lang="en-US" altLang="zh-CN" dirty="0">
                <a:hlinkClick r:id="rId21" action="ppaction://hlinkfile"/>
              </a:rPr>
              <a:t>《</a:t>
            </a:r>
            <a:r>
              <a:rPr lang="zh-CN" altLang="en-US" dirty="0">
                <a:hlinkClick r:id="rId21" action="ppaction://hlinkfile"/>
              </a:rPr>
              <a:t>榜样</a:t>
            </a:r>
            <a:r>
              <a:rPr lang="en-US" altLang="zh-CN" dirty="0">
                <a:hlinkClick r:id="rId21" action="ppaction://hlinkfile"/>
              </a:rPr>
              <a:t>4》</a:t>
            </a:r>
            <a:r>
              <a:rPr lang="zh-CN" altLang="en-US" dirty="0"/>
              <a:t>）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997914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75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25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75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50" grpId="0" animBg="1"/>
      <p:bldP spid="5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19C2B79-C956-4FD8-AF0E-C48257BEEF9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0939"/>
          <a:stretch/>
        </p:blipFill>
        <p:spPr>
          <a:xfrm>
            <a:off x="6298" y="3519562"/>
            <a:ext cx="12179404" cy="3362891"/>
          </a:xfrm>
          <a:prstGeom prst="rect">
            <a:avLst/>
          </a:prstGeom>
        </p:spPr>
      </p:pic>
      <p:pic>
        <p:nvPicPr>
          <p:cNvPr id="5" name="PA-102210" descr="手机屏幕的截图&#10;&#10;描述已自动生成">
            <a:extLst>
              <a:ext uri="{FF2B5EF4-FFF2-40B4-BE49-F238E27FC236}">
                <a16:creationId xmlns:a16="http://schemas.microsoft.com/office/drawing/2014/main" id="{EAF758C1-A113-4061-AD01-B57095EE650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0712" y="914104"/>
            <a:ext cx="2223135" cy="1096047"/>
          </a:xfrm>
          <a:prstGeom prst="rect">
            <a:avLst/>
          </a:prstGeom>
        </p:spPr>
      </p:pic>
      <p:pic>
        <p:nvPicPr>
          <p:cNvPr id="6" name="PA-102214">
            <a:extLst>
              <a:ext uri="{FF2B5EF4-FFF2-40B4-BE49-F238E27FC236}">
                <a16:creationId xmlns:a16="http://schemas.microsoft.com/office/drawing/2014/main" id="{AD11F134-06DC-44DC-83FB-C9D49E13E01B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0352852" y="5079739"/>
            <a:ext cx="1839148" cy="1765346"/>
          </a:xfrm>
          <a:prstGeom prst="rect">
            <a:avLst/>
          </a:prstGeom>
        </p:spPr>
      </p:pic>
      <p:pic>
        <p:nvPicPr>
          <p:cNvPr id="7" name="PA-102215">
            <a:extLst>
              <a:ext uri="{FF2B5EF4-FFF2-40B4-BE49-F238E27FC236}">
                <a16:creationId xmlns:a16="http://schemas.microsoft.com/office/drawing/2014/main" id="{2F275EC8-96E0-435A-9146-3DDB7337223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"/>
          <a:stretch/>
        </p:blipFill>
        <p:spPr>
          <a:xfrm flipH="1">
            <a:off x="7282156" y="6474375"/>
            <a:ext cx="1839148" cy="37798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EE0F70A-152C-4BCC-8EBF-0304BA35CB02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39150" y="1"/>
            <a:ext cx="3746552" cy="226695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745158B-6FC8-432D-BD6D-E658D82464FE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137" y="-265424"/>
            <a:ext cx="1577833" cy="1862212"/>
          </a:xfrm>
          <a:prstGeom prst="rect">
            <a:avLst/>
          </a:prstGeom>
        </p:spPr>
      </p:pic>
      <p:pic>
        <p:nvPicPr>
          <p:cNvPr id="16" name="PA-102232">
            <a:extLst>
              <a:ext uri="{FF2B5EF4-FFF2-40B4-BE49-F238E27FC236}">
                <a16:creationId xmlns:a16="http://schemas.microsoft.com/office/drawing/2014/main" id="{C8C38240-B424-4243-8337-664FF64647E0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520183" y="914104"/>
            <a:ext cx="3175697" cy="3118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PA-102237">
            <a:extLst>
              <a:ext uri="{FF2B5EF4-FFF2-40B4-BE49-F238E27FC236}">
                <a16:creationId xmlns:a16="http://schemas.microsoft.com/office/drawing/2014/main" id="{B6A542DD-DF98-4FF4-83A4-BB347E0ADBE1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697164" y="2359073"/>
            <a:ext cx="108217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zh-CN" sz="5000" b="1" spc="-150" dirty="0">
                <a:gradFill>
                  <a:gsLst>
                    <a:gs pos="0">
                      <a:srgbClr val="E81E17"/>
                    </a:gs>
                    <a:gs pos="62000">
                      <a:srgbClr val="B91D21"/>
                    </a:gs>
                    <a:gs pos="100000">
                      <a:srgbClr val="E81E17">
                        <a:lumMod val="75000"/>
                      </a:srgbClr>
                    </a:gs>
                  </a:gsLst>
                  <a:lin ang="5400000" scaled="1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怎样把英模精神内化于心、外化于行</a:t>
            </a:r>
            <a:endParaRPr lang="zh-CN" altLang="en-US" sz="5000" b="1" spc="-150" dirty="0">
              <a:gradFill>
                <a:gsLst>
                  <a:gs pos="0">
                    <a:srgbClr val="E81E17"/>
                  </a:gs>
                  <a:gs pos="62000">
                    <a:srgbClr val="B91D21"/>
                  </a:gs>
                  <a:gs pos="100000">
                    <a:srgbClr val="E81E17">
                      <a:lumMod val="75000"/>
                    </a:srgbClr>
                  </a:gs>
                </a:gsLst>
                <a:lin ang="5400000" scaled="1"/>
              </a:gra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2" name="PA-任意多边形 37">
            <a:extLst>
              <a:ext uri="{FF2B5EF4-FFF2-40B4-BE49-F238E27FC236}">
                <a16:creationId xmlns:a16="http://schemas.microsoft.com/office/drawing/2014/main" id="{9635F004-4457-445D-8154-9898969A6A24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 flipV="1">
            <a:off x="5173821" y="2042415"/>
            <a:ext cx="1868422" cy="145694"/>
          </a:xfrm>
          <a:custGeom>
            <a:avLst/>
            <a:gdLst>
              <a:gd name="connsiteX0" fmla="*/ 0 w 2223135"/>
              <a:gd name="connsiteY0" fmla="*/ 0 h 173354"/>
              <a:gd name="connsiteX1" fmla="*/ 2223135 w 2223135"/>
              <a:gd name="connsiteY1" fmla="*/ 0 h 173354"/>
              <a:gd name="connsiteX2" fmla="*/ 2223135 w 2223135"/>
              <a:gd name="connsiteY2" fmla="*/ 10793 h 173354"/>
              <a:gd name="connsiteX3" fmla="*/ 2223135 w 2223135"/>
              <a:gd name="connsiteY3" fmla="*/ 45719 h 173354"/>
              <a:gd name="connsiteX4" fmla="*/ 2223135 w 2223135"/>
              <a:gd name="connsiteY4" fmla="*/ 127635 h 173354"/>
              <a:gd name="connsiteX5" fmla="*/ 2223135 w 2223135"/>
              <a:gd name="connsiteY5" fmla="*/ 168274 h 173354"/>
              <a:gd name="connsiteX6" fmla="*/ 2223135 w 2223135"/>
              <a:gd name="connsiteY6" fmla="*/ 173354 h 173354"/>
              <a:gd name="connsiteX7" fmla="*/ 2065654 w 2223135"/>
              <a:gd name="connsiteY7" fmla="*/ 173354 h 173354"/>
              <a:gd name="connsiteX8" fmla="*/ 2065654 w 2223135"/>
              <a:gd name="connsiteY8" fmla="*/ 165417 h 173354"/>
              <a:gd name="connsiteX9" fmla="*/ 2065654 w 2223135"/>
              <a:gd name="connsiteY9" fmla="*/ 127635 h 173354"/>
              <a:gd name="connsiteX10" fmla="*/ 2065654 w 2223135"/>
              <a:gd name="connsiteY10" fmla="*/ 71752 h 173354"/>
              <a:gd name="connsiteX11" fmla="*/ 2067717 w 2223135"/>
              <a:gd name="connsiteY11" fmla="*/ 71752 h 173354"/>
              <a:gd name="connsiteX12" fmla="*/ 2067717 w 2223135"/>
              <a:gd name="connsiteY12" fmla="*/ 63815 h 173354"/>
              <a:gd name="connsiteX13" fmla="*/ 2144395 w 2223135"/>
              <a:gd name="connsiteY13" fmla="*/ 63815 h 173354"/>
              <a:gd name="connsiteX14" fmla="*/ 2144395 w 2223135"/>
              <a:gd name="connsiteY14" fmla="*/ 109534 h 173354"/>
              <a:gd name="connsiteX15" fmla="*/ 2111373 w 2223135"/>
              <a:gd name="connsiteY15" fmla="*/ 109534 h 173354"/>
              <a:gd name="connsiteX16" fmla="*/ 2111373 w 2223135"/>
              <a:gd name="connsiteY16" fmla="*/ 127635 h 173354"/>
              <a:gd name="connsiteX17" fmla="*/ 2177416 w 2223135"/>
              <a:gd name="connsiteY17" fmla="*/ 127635 h 173354"/>
              <a:gd name="connsiteX18" fmla="*/ 2177416 w 2223135"/>
              <a:gd name="connsiteY18" fmla="*/ 45719 h 173354"/>
              <a:gd name="connsiteX19" fmla="*/ 45719 w 2223135"/>
              <a:gd name="connsiteY19" fmla="*/ 45719 h 173354"/>
              <a:gd name="connsiteX20" fmla="*/ 45719 w 2223135"/>
              <a:gd name="connsiteY20" fmla="*/ 127635 h 173354"/>
              <a:gd name="connsiteX21" fmla="*/ 111762 w 2223135"/>
              <a:gd name="connsiteY21" fmla="*/ 127635 h 173354"/>
              <a:gd name="connsiteX22" fmla="*/ 111762 w 2223135"/>
              <a:gd name="connsiteY22" fmla="*/ 112386 h 173354"/>
              <a:gd name="connsiteX23" fmla="*/ 80804 w 2223135"/>
              <a:gd name="connsiteY23" fmla="*/ 112386 h 173354"/>
              <a:gd name="connsiteX24" fmla="*/ 80804 w 2223135"/>
              <a:gd name="connsiteY24" fmla="*/ 66667 h 173354"/>
              <a:gd name="connsiteX25" fmla="*/ 157482 w 2223135"/>
              <a:gd name="connsiteY25" fmla="*/ 66667 h 173354"/>
              <a:gd name="connsiteX26" fmla="*/ 157482 w 2223135"/>
              <a:gd name="connsiteY26" fmla="*/ 112386 h 173354"/>
              <a:gd name="connsiteX27" fmla="*/ 157481 w 2223135"/>
              <a:gd name="connsiteY27" fmla="*/ 112386 h 173354"/>
              <a:gd name="connsiteX28" fmla="*/ 157481 w 2223135"/>
              <a:gd name="connsiteY28" fmla="*/ 127635 h 173354"/>
              <a:gd name="connsiteX29" fmla="*/ 157481 w 2223135"/>
              <a:gd name="connsiteY29" fmla="*/ 165417 h 173354"/>
              <a:gd name="connsiteX30" fmla="*/ 157481 w 2223135"/>
              <a:gd name="connsiteY30" fmla="*/ 173354 h 173354"/>
              <a:gd name="connsiteX31" fmla="*/ 0 w 2223135"/>
              <a:gd name="connsiteY31" fmla="*/ 173354 h 173354"/>
              <a:gd name="connsiteX32" fmla="*/ 0 w 2223135"/>
              <a:gd name="connsiteY32" fmla="*/ 165418 h 173354"/>
              <a:gd name="connsiteX33" fmla="*/ 0 w 2223135"/>
              <a:gd name="connsiteY33" fmla="*/ 127635 h 173354"/>
              <a:gd name="connsiteX34" fmla="*/ 0 w 2223135"/>
              <a:gd name="connsiteY34" fmla="*/ 45719 h 173354"/>
              <a:gd name="connsiteX35" fmla="*/ 0 w 2223135"/>
              <a:gd name="connsiteY35" fmla="*/ 7937 h 173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223135" h="173354">
                <a:moveTo>
                  <a:pt x="0" y="0"/>
                </a:moveTo>
                <a:lnTo>
                  <a:pt x="2223135" y="0"/>
                </a:lnTo>
                <a:lnTo>
                  <a:pt x="2223135" y="10793"/>
                </a:lnTo>
                <a:lnTo>
                  <a:pt x="2223135" y="45719"/>
                </a:lnTo>
                <a:lnTo>
                  <a:pt x="2223135" y="127635"/>
                </a:lnTo>
                <a:lnTo>
                  <a:pt x="2223135" y="168274"/>
                </a:lnTo>
                <a:lnTo>
                  <a:pt x="2223135" y="173354"/>
                </a:lnTo>
                <a:lnTo>
                  <a:pt x="2065654" y="173354"/>
                </a:lnTo>
                <a:lnTo>
                  <a:pt x="2065654" y="165417"/>
                </a:lnTo>
                <a:lnTo>
                  <a:pt x="2065654" y="127635"/>
                </a:lnTo>
                <a:lnTo>
                  <a:pt x="2065654" y="71752"/>
                </a:lnTo>
                <a:lnTo>
                  <a:pt x="2067717" y="71752"/>
                </a:lnTo>
                <a:lnTo>
                  <a:pt x="2067717" y="63815"/>
                </a:lnTo>
                <a:lnTo>
                  <a:pt x="2144395" y="63815"/>
                </a:lnTo>
                <a:lnTo>
                  <a:pt x="2144395" y="109534"/>
                </a:lnTo>
                <a:lnTo>
                  <a:pt x="2111373" y="109534"/>
                </a:lnTo>
                <a:lnTo>
                  <a:pt x="2111373" y="127635"/>
                </a:lnTo>
                <a:lnTo>
                  <a:pt x="2177416" y="127635"/>
                </a:lnTo>
                <a:lnTo>
                  <a:pt x="2177416" y="45719"/>
                </a:lnTo>
                <a:lnTo>
                  <a:pt x="45719" y="45719"/>
                </a:lnTo>
                <a:lnTo>
                  <a:pt x="45719" y="127635"/>
                </a:lnTo>
                <a:lnTo>
                  <a:pt x="111762" y="127635"/>
                </a:lnTo>
                <a:lnTo>
                  <a:pt x="111762" y="112386"/>
                </a:lnTo>
                <a:lnTo>
                  <a:pt x="80804" y="112386"/>
                </a:lnTo>
                <a:lnTo>
                  <a:pt x="80804" y="66667"/>
                </a:lnTo>
                <a:lnTo>
                  <a:pt x="157482" y="66667"/>
                </a:lnTo>
                <a:lnTo>
                  <a:pt x="157482" y="112386"/>
                </a:lnTo>
                <a:lnTo>
                  <a:pt x="157481" y="112386"/>
                </a:lnTo>
                <a:lnTo>
                  <a:pt x="157481" y="127635"/>
                </a:lnTo>
                <a:lnTo>
                  <a:pt x="157481" y="165417"/>
                </a:lnTo>
                <a:lnTo>
                  <a:pt x="157481" y="173354"/>
                </a:lnTo>
                <a:lnTo>
                  <a:pt x="0" y="173354"/>
                </a:lnTo>
                <a:lnTo>
                  <a:pt x="0" y="165418"/>
                </a:lnTo>
                <a:lnTo>
                  <a:pt x="0" y="127635"/>
                </a:lnTo>
                <a:lnTo>
                  <a:pt x="0" y="45719"/>
                </a:lnTo>
                <a:lnTo>
                  <a:pt x="0" y="7937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63BD0053-2CD1-4284-AAB4-264FD251770A}"/>
              </a:ext>
            </a:extLst>
          </p:cNvPr>
          <p:cNvSpPr txBox="1"/>
          <p:nvPr/>
        </p:nvSpPr>
        <p:spPr>
          <a:xfrm>
            <a:off x="5428248" y="1221209"/>
            <a:ext cx="13595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spc="300" dirty="0">
                <a:solidFill>
                  <a:srgbClr val="C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03</a:t>
            </a:r>
            <a:endParaRPr lang="zh-CN" altLang="en-US" sz="6000" spc="300" dirty="0">
              <a:solidFill>
                <a:srgbClr val="C0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2098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250"/>
                            </p:stCondLst>
                            <p:childTnLst>
                              <p:par>
                                <p:cTn id="3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25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 animBg="1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4">
            <a:extLst>
              <a:ext uri="{FF2B5EF4-FFF2-40B4-BE49-F238E27FC236}">
                <a16:creationId xmlns:a16="http://schemas.microsoft.com/office/drawing/2014/main" id="{343F706D-2229-409C-9BDA-FD942A795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332" y="5884614"/>
            <a:ext cx="121920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5" name="直接连接符 44">
            <a:extLst>
              <a:ext uri="{FF2B5EF4-FFF2-40B4-BE49-F238E27FC236}">
                <a16:creationId xmlns:a16="http://schemas.microsoft.com/office/drawing/2014/main" id="{FF0774A9-03A1-4840-8C20-D6F2F4B5C4BC}"/>
              </a:ext>
            </a:extLst>
          </p:cNvPr>
          <p:cNvCxnSpPr>
            <a:cxnSpLocks/>
          </p:cNvCxnSpPr>
          <p:nvPr/>
        </p:nvCxnSpPr>
        <p:spPr>
          <a:xfrm flipH="1" flipV="1">
            <a:off x="981303" y="938763"/>
            <a:ext cx="7823063" cy="26316"/>
          </a:xfrm>
          <a:prstGeom prst="line">
            <a:avLst/>
          </a:prstGeom>
          <a:ln w="76200">
            <a:solidFill>
              <a:srgbClr val="E95B53"/>
            </a:solidFill>
          </a:ln>
          <a:effectLst>
            <a:softEdge rad="3175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3CAC523C-C59D-423A-87EA-CD4E04F92228}"/>
              </a:ext>
            </a:extLst>
          </p:cNvPr>
          <p:cNvGrpSpPr/>
          <p:nvPr/>
        </p:nvGrpSpPr>
        <p:grpSpPr>
          <a:xfrm>
            <a:off x="580829" y="555953"/>
            <a:ext cx="471489" cy="471489"/>
            <a:chOff x="6176272" y="2046428"/>
            <a:chExt cx="710830" cy="710830"/>
          </a:xfrm>
        </p:grpSpPr>
        <p:sp>
          <p:nvSpPr>
            <p:cNvPr id="47" name="椭圆 46">
              <a:extLst>
                <a:ext uri="{FF2B5EF4-FFF2-40B4-BE49-F238E27FC236}">
                  <a16:creationId xmlns:a16="http://schemas.microsoft.com/office/drawing/2014/main" id="{00137645-C1D5-4950-AF3B-9DD95E070A4D}"/>
                </a:ext>
              </a:extLst>
            </p:cNvPr>
            <p:cNvSpPr/>
            <p:nvPr/>
          </p:nvSpPr>
          <p:spPr>
            <a:xfrm>
              <a:off x="6251320" y="2134521"/>
              <a:ext cx="528716" cy="528716"/>
            </a:xfrm>
            <a:prstGeom prst="ellipse">
              <a:avLst/>
            </a:prstGeom>
            <a:solidFill>
              <a:srgbClr val="E95B53"/>
            </a:solidFill>
            <a:ln>
              <a:solidFill>
                <a:srgbClr val="E95B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35" tIns="45718" rIns="91435" bIns="4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2000" dirty="0">
                  <a:latin typeface="+mn-ea"/>
                </a:rPr>
                <a:t>01</a:t>
              </a:r>
              <a:endParaRPr lang="zh-CN" altLang="en-US" sz="2000" dirty="0">
                <a:latin typeface="+mn-ea"/>
              </a:endParaRPr>
            </a:p>
          </p:txBody>
        </p:sp>
        <p:grpSp>
          <p:nvGrpSpPr>
            <p:cNvPr id="48" name="组合 47">
              <a:extLst>
                <a:ext uri="{FF2B5EF4-FFF2-40B4-BE49-F238E27FC236}">
                  <a16:creationId xmlns:a16="http://schemas.microsoft.com/office/drawing/2014/main" id="{3B8EBCD2-D7AC-4E95-ABD3-7B38F4F34492}"/>
                </a:ext>
              </a:extLst>
            </p:cNvPr>
            <p:cNvGrpSpPr/>
            <p:nvPr/>
          </p:nvGrpSpPr>
          <p:grpSpPr>
            <a:xfrm rot="14621625">
              <a:off x="6176272" y="2046428"/>
              <a:ext cx="710830" cy="710830"/>
              <a:chOff x="857250" y="1893093"/>
              <a:chExt cx="864394" cy="864394"/>
            </a:xfrm>
          </p:grpSpPr>
          <p:sp>
            <p:nvSpPr>
              <p:cNvPr id="49" name="弧形 48">
                <a:extLst>
                  <a:ext uri="{FF2B5EF4-FFF2-40B4-BE49-F238E27FC236}">
                    <a16:creationId xmlns:a16="http://schemas.microsoft.com/office/drawing/2014/main" id="{CB4F7FF3-E1D0-4E24-9556-DD9FED66F141}"/>
                  </a:ext>
                </a:extLst>
              </p:cNvPr>
              <p:cNvSpPr/>
              <p:nvPr/>
            </p:nvSpPr>
            <p:spPr>
              <a:xfrm>
                <a:off x="857250" y="1893093"/>
                <a:ext cx="864394" cy="864394"/>
              </a:xfrm>
              <a:prstGeom prst="arc">
                <a:avLst>
                  <a:gd name="adj1" fmla="val 3406397"/>
                  <a:gd name="adj2" fmla="val 20528884"/>
                </a:avLst>
              </a:prstGeom>
              <a:ln>
                <a:solidFill>
                  <a:srgbClr val="E95B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+mn-ea"/>
                </a:endParaRPr>
              </a:p>
            </p:txBody>
          </p:sp>
          <p:sp>
            <p:nvSpPr>
              <p:cNvPr id="50" name="弧形 49">
                <a:extLst>
                  <a:ext uri="{FF2B5EF4-FFF2-40B4-BE49-F238E27FC236}">
                    <a16:creationId xmlns:a16="http://schemas.microsoft.com/office/drawing/2014/main" id="{7481AF6C-03E9-4BB0-8671-7648E399CC62}"/>
                  </a:ext>
                </a:extLst>
              </p:cNvPr>
              <p:cNvSpPr/>
              <p:nvPr/>
            </p:nvSpPr>
            <p:spPr>
              <a:xfrm>
                <a:off x="857250" y="1893093"/>
                <a:ext cx="864394" cy="864394"/>
              </a:xfrm>
              <a:prstGeom prst="arc">
                <a:avLst>
                  <a:gd name="adj1" fmla="val 7448849"/>
                  <a:gd name="adj2" fmla="val 17571339"/>
                </a:avLst>
              </a:prstGeom>
              <a:ln w="76200">
                <a:solidFill>
                  <a:srgbClr val="E95B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+mn-ea"/>
                </a:endParaRPr>
              </a:p>
            </p:txBody>
          </p:sp>
        </p:grpSp>
      </p:grp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5C787561-8E52-4F69-BEF5-BA0F00279F84}"/>
              </a:ext>
            </a:extLst>
          </p:cNvPr>
          <p:cNvGrpSpPr/>
          <p:nvPr/>
        </p:nvGrpSpPr>
        <p:grpSpPr>
          <a:xfrm>
            <a:off x="1358064" y="555953"/>
            <a:ext cx="471489" cy="471489"/>
            <a:chOff x="6176272" y="2046428"/>
            <a:chExt cx="710830" cy="710830"/>
          </a:xfrm>
        </p:grpSpPr>
        <p:sp>
          <p:nvSpPr>
            <p:cNvPr id="52" name="椭圆 51">
              <a:extLst>
                <a:ext uri="{FF2B5EF4-FFF2-40B4-BE49-F238E27FC236}">
                  <a16:creationId xmlns:a16="http://schemas.microsoft.com/office/drawing/2014/main" id="{C021A41F-9B16-44AC-BD96-FF8DDD132711}"/>
                </a:ext>
              </a:extLst>
            </p:cNvPr>
            <p:cNvSpPr/>
            <p:nvPr/>
          </p:nvSpPr>
          <p:spPr>
            <a:xfrm>
              <a:off x="6251320" y="2134521"/>
              <a:ext cx="528716" cy="528716"/>
            </a:xfrm>
            <a:prstGeom prst="ellipse">
              <a:avLst/>
            </a:prstGeom>
            <a:solidFill>
              <a:srgbClr val="E95B53"/>
            </a:solidFill>
            <a:ln>
              <a:solidFill>
                <a:srgbClr val="E95B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35" tIns="45718" rIns="91435" bIns="4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2000" dirty="0">
                  <a:latin typeface="+mn-ea"/>
                </a:rPr>
                <a:t>02</a:t>
              </a:r>
              <a:endParaRPr lang="zh-CN" altLang="en-US" sz="2000" dirty="0">
                <a:latin typeface="+mn-ea"/>
              </a:endParaRPr>
            </a:p>
          </p:txBody>
        </p:sp>
        <p:grpSp>
          <p:nvGrpSpPr>
            <p:cNvPr id="53" name="组合 52">
              <a:extLst>
                <a:ext uri="{FF2B5EF4-FFF2-40B4-BE49-F238E27FC236}">
                  <a16:creationId xmlns:a16="http://schemas.microsoft.com/office/drawing/2014/main" id="{AF7403C1-B67A-4C7B-A2C3-7010EB88AF1A}"/>
                </a:ext>
              </a:extLst>
            </p:cNvPr>
            <p:cNvGrpSpPr/>
            <p:nvPr/>
          </p:nvGrpSpPr>
          <p:grpSpPr>
            <a:xfrm rot="14621625">
              <a:off x="6176272" y="2046428"/>
              <a:ext cx="710830" cy="710830"/>
              <a:chOff x="857250" y="1893093"/>
              <a:chExt cx="864394" cy="864394"/>
            </a:xfrm>
          </p:grpSpPr>
          <p:sp>
            <p:nvSpPr>
              <p:cNvPr id="54" name="弧形 53">
                <a:extLst>
                  <a:ext uri="{FF2B5EF4-FFF2-40B4-BE49-F238E27FC236}">
                    <a16:creationId xmlns:a16="http://schemas.microsoft.com/office/drawing/2014/main" id="{40B0B919-BC52-44AE-BAE0-D0E7399392C0}"/>
                  </a:ext>
                </a:extLst>
              </p:cNvPr>
              <p:cNvSpPr/>
              <p:nvPr/>
            </p:nvSpPr>
            <p:spPr>
              <a:xfrm>
                <a:off x="857250" y="1893093"/>
                <a:ext cx="864394" cy="864394"/>
              </a:xfrm>
              <a:prstGeom prst="arc">
                <a:avLst>
                  <a:gd name="adj1" fmla="val 3406397"/>
                  <a:gd name="adj2" fmla="val 20528884"/>
                </a:avLst>
              </a:prstGeom>
              <a:ln>
                <a:solidFill>
                  <a:srgbClr val="E95B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+mn-ea"/>
                </a:endParaRPr>
              </a:p>
            </p:txBody>
          </p:sp>
          <p:sp>
            <p:nvSpPr>
              <p:cNvPr id="55" name="弧形 54">
                <a:extLst>
                  <a:ext uri="{FF2B5EF4-FFF2-40B4-BE49-F238E27FC236}">
                    <a16:creationId xmlns:a16="http://schemas.microsoft.com/office/drawing/2014/main" id="{DCFD8E9A-4EFE-4525-A754-1547C42FA13F}"/>
                  </a:ext>
                </a:extLst>
              </p:cNvPr>
              <p:cNvSpPr/>
              <p:nvPr/>
            </p:nvSpPr>
            <p:spPr>
              <a:xfrm>
                <a:off x="857250" y="1893093"/>
                <a:ext cx="864394" cy="864394"/>
              </a:xfrm>
              <a:prstGeom prst="arc">
                <a:avLst>
                  <a:gd name="adj1" fmla="val 7448849"/>
                  <a:gd name="adj2" fmla="val 17571339"/>
                </a:avLst>
              </a:prstGeom>
              <a:ln w="76200">
                <a:solidFill>
                  <a:srgbClr val="E95B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+mn-ea"/>
                </a:endParaRPr>
              </a:p>
            </p:txBody>
          </p:sp>
        </p:grpSp>
      </p:grpSp>
      <p:grpSp>
        <p:nvGrpSpPr>
          <p:cNvPr id="56" name="组合 55">
            <a:extLst>
              <a:ext uri="{FF2B5EF4-FFF2-40B4-BE49-F238E27FC236}">
                <a16:creationId xmlns:a16="http://schemas.microsoft.com/office/drawing/2014/main" id="{6A45CC34-FBD8-4871-8742-C388F0D6E9B8}"/>
              </a:ext>
            </a:extLst>
          </p:cNvPr>
          <p:cNvGrpSpPr/>
          <p:nvPr/>
        </p:nvGrpSpPr>
        <p:grpSpPr>
          <a:xfrm>
            <a:off x="2055238" y="337247"/>
            <a:ext cx="657016" cy="657016"/>
            <a:chOff x="6176272" y="2046428"/>
            <a:chExt cx="710830" cy="710830"/>
          </a:xfrm>
        </p:grpSpPr>
        <p:sp>
          <p:nvSpPr>
            <p:cNvPr id="57" name="椭圆 56">
              <a:extLst>
                <a:ext uri="{FF2B5EF4-FFF2-40B4-BE49-F238E27FC236}">
                  <a16:creationId xmlns:a16="http://schemas.microsoft.com/office/drawing/2014/main" id="{B23C76ED-A4AE-41D6-B345-1BE175159EEF}"/>
                </a:ext>
              </a:extLst>
            </p:cNvPr>
            <p:cNvSpPr/>
            <p:nvPr/>
          </p:nvSpPr>
          <p:spPr>
            <a:xfrm>
              <a:off x="6251320" y="2134521"/>
              <a:ext cx="528716" cy="528716"/>
            </a:xfrm>
            <a:prstGeom prst="ellipse">
              <a:avLst/>
            </a:prstGeom>
            <a:solidFill>
              <a:srgbClr val="DF0515"/>
            </a:solidFill>
            <a:ln>
              <a:solidFill>
                <a:srgbClr val="D80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35" tIns="45718" rIns="91435" bIns="4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2400" dirty="0">
                  <a:latin typeface="+mn-ea"/>
                </a:rPr>
                <a:t>03</a:t>
              </a:r>
              <a:endParaRPr lang="zh-CN" altLang="en-US" sz="2400" dirty="0">
                <a:latin typeface="+mn-ea"/>
              </a:endParaRPr>
            </a:p>
          </p:txBody>
        </p:sp>
        <p:grpSp>
          <p:nvGrpSpPr>
            <p:cNvPr id="58" name="组合 57">
              <a:extLst>
                <a:ext uri="{FF2B5EF4-FFF2-40B4-BE49-F238E27FC236}">
                  <a16:creationId xmlns:a16="http://schemas.microsoft.com/office/drawing/2014/main" id="{307B66CC-4599-4143-85C4-56FD97B212AE}"/>
                </a:ext>
              </a:extLst>
            </p:cNvPr>
            <p:cNvGrpSpPr/>
            <p:nvPr/>
          </p:nvGrpSpPr>
          <p:grpSpPr>
            <a:xfrm rot="14621625">
              <a:off x="6176272" y="2046428"/>
              <a:ext cx="710830" cy="710830"/>
              <a:chOff x="857250" y="1893093"/>
              <a:chExt cx="864394" cy="864394"/>
            </a:xfrm>
          </p:grpSpPr>
          <p:sp>
            <p:nvSpPr>
              <p:cNvPr id="59" name="弧形 58">
                <a:extLst>
                  <a:ext uri="{FF2B5EF4-FFF2-40B4-BE49-F238E27FC236}">
                    <a16:creationId xmlns:a16="http://schemas.microsoft.com/office/drawing/2014/main" id="{4E7B6BC6-5BDC-4752-B770-F149CB2DCC14}"/>
                  </a:ext>
                </a:extLst>
              </p:cNvPr>
              <p:cNvSpPr/>
              <p:nvPr/>
            </p:nvSpPr>
            <p:spPr>
              <a:xfrm>
                <a:off x="857250" y="1893093"/>
                <a:ext cx="864394" cy="864394"/>
              </a:xfrm>
              <a:prstGeom prst="arc">
                <a:avLst>
                  <a:gd name="adj1" fmla="val 3406397"/>
                  <a:gd name="adj2" fmla="val 20528884"/>
                </a:avLst>
              </a:prstGeom>
              <a:ln>
                <a:solidFill>
                  <a:srgbClr val="D80A1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1707">
                  <a:latin typeface="+mn-ea"/>
                </a:endParaRPr>
              </a:p>
            </p:txBody>
          </p:sp>
          <p:sp>
            <p:nvSpPr>
              <p:cNvPr id="60" name="弧形 59">
                <a:extLst>
                  <a:ext uri="{FF2B5EF4-FFF2-40B4-BE49-F238E27FC236}">
                    <a16:creationId xmlns:a16="http://schemas.microsoft.com/office/drawing/2014/main" id="{CB543CCE-F608-484D-A1B4-AAFA8C4D8B9F}"/>
                  </a:ext>
                </a:extLst>
              </p:cNvPr>
              <p:cNvSpPr/>
              <p:nvPr/>
            </p:nvSpPr>
            <p:spPr>
              <a:xfrm>
                <a:off x="857250" y="1893093"/>
                <a:ext cx="864394" cy="864394"/>
              </a:xfrm>
              <a:prstGeom prst="arc">
                <a:avLst>
                  <a:gd name="adj1" fmla="val 7448849"/>
                  <a:gd name="adj2" fmla="val 17571339"/>
                </a:avLst>
              </a:prstGeom>
              <a:ln w="76200">
                <a:solidFill>
                  <a:srgbClr val="D80A1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1707">
                  <a:latin typeface="+mn-ea"/>
                </a:endParaRPr>
              </a:p>
            </p:txBody>
          </p:sp>
        </p:grpSp>
      </p:grpSp>
      <p:sp>
        <p:nvSpPr>
          <p:cNvPr id="61" name="矩形 60">
            <a:extLst>
              <a:ext uri="{FF2B5EF4-FFF2-40B4-BE49-F238E27FC236}">
                <a16:creationId xmlns:a16="http://schemas.microsoft.com/office/drawing/2014/main" id="{FEAFBAD0-13DE-4D40-BEFA-B4D925F7AEAE}"/>
              </a:ext>
            </a:extLst>
          </p:cNvPr>
          <p:cNvSpPr/>
          <p:nvPr/>
        </p:nvSpPr>
        <p:spPr>
          <a:xfrm>
            <a:off x="2980683" y="422527"/>
            <a:ext cx="594384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200" spc="600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怎样把英模精神内化于心、外化于行</a:t>
            </a:r>
            <a:endParaRPr lang="zh-CN" altLang="en-US" sz="2200" spc="600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pic>
        <p:nvPicPr>
          <p:cNvPr id="62" name="图片 61">
            <a:extLst>
              <a:ext uri="{FF2B5EF4-FFF2-40B4-BE49-F238E27FC236}">
                <a16:creationId xmlns:a16="http://schemas.microsoft.com/office/drawing/2014/main" id="{7AF0465B-EA76-48A1-9900-53E2753384A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39150" y="1"/>
            <a:ext cx="3746552" cy="2266950"/>
          </a:xfrm>
          <a:prstGeom prst="rect">
            <a:avLst/>
          </a:prstGeom>
        </p:spPr>
      </p:pic>
      <p:grpSp>
        <p:nvGrpSpPr>
          <p:cNvPr id="22" name="组合 21">
            <a:extLst>
              <a:ext uri="{FF2B5EF4-FFF2-40B4-BE49-F238E27FC236}">
                <a16:creationId xmlns:a16="http://schemas.microsoft.com/office/drawing/2014/main" id="{6BD2CC77-D734-4136-AF59-425E24C3CD7E}"/>
              </a:ext>
            </a:extLst>
          </p:cNvPr>
          <p:cNvGrpSpPr/>
          <p:nvPr/>
        </p:nvGrpSpPr>
        <p:grpSpPr>
          <a:xfrm>
            <a:off x="2643484" y="2135198"/>
            <a:ext cx="502686" cy="792483"/>
            <a:chOff x="2643484" y="2135198"/>
            <a:chExt cx="502686" cy="792483"/>
          </a:xfrm>
        </p:grpSpPr>
        <p:sp>
          <p:nvSpPr>
            <p:cNvPr id="23" name="矩形: 圆顶角 22">
              <a:extLst>
                <a:ext uri="{FF2B5EF4-FFF2-40B4-BE49-F238E27FC236}">
                  <a16:creationId xmlns:a16="http://schemas.microsoft.com/office/drawing/2014/main" id="{0521DD27-B46E-4CA4-9416-F1A8C06D8AF0}"/>
                </a:ext>
              </a:extLst>
            </p:cNvPr>
            <p:cNvSpPr/>
            <p:nvPr/>
          </p:nvSpPr>
          <p:spPr>
            <a:xfrm>
              <a:off x="2643484" y="2135198"/>
              <a:ext cx="496758" cy="792483"/>
            </a:xfrm>
            <a:prstGeom prst="round2SameRect">
              <a:avLst>
                <a:gd name="adj1" fmla="val 38465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9A6CB1C5-23F2-47F6-A09E-F8A668905200}"/>
                </a:ext>
              </a:extLst>
            </p:cNvPr>
            <p:cNvSpPr txBox="1"/>
            <p:nvPr/>
          </p:nvSpPr>
          <p:spPr>
            <a:xfrm>
              <a:off x="2649412" y="2218475"/>
              <a:ext cx="4967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1</a:t>
              </a:r>
              <a:endParaRPr lang="zh-CN" altLang="en-US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47726479-F429-40DF-86A8-E95BD191A110}"/>
              </a:ext>
            </a:extLst>
          </p:cNvPr>
          <p:cNvGrpSpPr/>
          <p:nvPr/>
        </p:nvGrpSpPr>
        <p:grpSpPr>
          <a:xfrm>
            <a:off x="660399" y="1944808"/>
            <a:ext cx="8066801" cy="1258475"/>
            <a:chOff x="660399" y="1944808"/>
            <a:chExt cx="8066801" cy="1258475"/>
          </a:xfrm>
        </p:grpSpPr>
        <p:sp>
          <p:nvSpPr>
            <p:cNvPr id="26" name="圆角矩形 10">
              <a:extLst>
                <a:ext uri="{FF2B5EF4-FFF2-40B4-BE49-F238E27FC236}">
                  <a16:creationId xmlns:a16="http://schemas.microsoft.com/office/drawing/2014/main" id="{70B0F8EA-AA43-4D6A-81D5-EF9EE08A63DC}"/>
                </a:ext>
              </a:extLst>
            </p:cNvPr>
            <p:cNvSpPr/>
            <p:nvPr/>
          </p:nvSpPr>
          <p:spPr>
            <a:xfrm>
              <a:off x="660399" y="2613571"/>
              <a:ext cx="8066801" cy="573751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latin typeface="SJcujihei" pitchFamily="2" charset="-122"/>
                <a:ea typeface="SJcujihei" pitchFamily="2" charset="-122"/>
              </a:endParaRPr>
            </a:p>
          </p:txBody>
        </p:sp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7628EDD7-79FD-4B65-A307-1413947F9E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60400" y="1944808"/>
              <a:ext cx="2353423" cy="1258475"/>
            </a:xfrm>
            <a:prstGeom prst="rect">
              <a:avLst/>
            </a:prstGeom>
          </p:spPr>
        </p:pic>
      </p:grpSp>
      <p:sp>
        <p:nvSpPr>
          <p:cNvPr id="28" name="矩形 27">
            <a:extLst>
              <a:ext uri="{FF2B5EF4-FFF2-40B4-BE49-F238E27FC236}">
                <a16:creationId xmlns:a16="http://schemas.microsoft.com/office/drawing/2014/main" id="{3A680BD1-B572-4CEB-8329-C77B09971878}"/>
              </a:ext>
            </a:extLst>
          </p:cNvPr>
          <p:cNvSpPr/>
          <p:nvPr/>
        </p:nvSpPr>
        <p:spPr>
          <a:xfrm>
            <a:off x="2643484" y="2671358"/>
            <a:ext cx="16594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spc="300" dirty="0">
                <a:solidFill>
                  <a:schemeClr val="bg1"/>
                </a:solidFill>
              </a:rPr>
              <a:t>要</a:t>
            </a:r>
            <a:r>
              <a:rPr lang="zh-CN" altLang="zh-CN" sz="2000" b="1" spc="300" dirty="0">
                <a:solidFill>
                  <a:schemeClr val="bg1"/>
                </a:solidFill>
              </a:rPr>
              <a:t>经常学习</a:t>
            </a:r>
            <a:endParaRPr lang="zh-CN" altLang="en-US" sz="2000" b="1" spc="300" dirty="0">
              <a:solidFill>
                <a:schemeClr val="bg1"/>
              </a:solidFill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0179369F-E591-42FA-BDB9-598ED9576330}"/>
              </a:ext>
            </a:extLst>
          </p:cNvPr>
          <p:cNvSpPr/>
          <p:nvPr/>
        </p:nvSpPr>
        <p:spPr>
          <a:xfrm>
            <a:off x="2622723" y="4211504"/>
            <a:ext cx="7505346" cy="382028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zh-CN" sz="1600" dirty="0">
                <a:solidFill>
                  <a:schemeClr val="accent1"/>
                </a:solidFill>
              </a:rPr>
              <a:t>让英模扎根脑海，常学英模事迹，常讲英模故事，常悟英模精神。</a:t>
            </a:r>
            <a:endParaRPr lang="zh-CN" altLang="en-US" sz="1600" dirty="0">
              <a:solidFill>
                <a:schemeClr val="accent1"/>
              </a:solidFill>
            </a:endParaRP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7B43C246-CDC0-425F-8648-BCAB663CC002}"/>
              </a:ext>
            </a:extLst>
          </p:cNvPr>
          <p:cNvSpPr/>
          <p:nvPr/>
        </p:nvSpPr>
        <p:spPr>
          <a:xfrm>
            <a:off x="2613293" y="4922858"/>
            <a:ext cx="7514776" cy="382028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600" dirty="0">
                <a:solidFill>
                  <a:schemeClr val="accent1"/>
                </a:solidFill>
              </a:rPr>
              <a:t>坚持学思用贯通、知信行统一，筑牢信仰之基、补足精神之钙、把稳思想之舵。</a:t>
            </a: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4681B26C-D986-4A09-BBA5-FD9BF282A220}"/>
              </a:ext>
            </a:extLst>
          </p:cNvPr>
          <p:cNvSpPr/>
          <p:nvPr/>
        </p:nvSpPr>
        <p:spPr>
          <a:xfrm>
            <a:off x="2622723" y="3478553"/>
            <a:ext cx="7505346" cy="382028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600" dirty="0">
                <a:solidFill>
                  <a:schemeClr val="accent1"/>
                </a:solidFill>
              </a:rPr>
              <a:t>榜样是看得见的哲理，是最好的说服。</a:t>
            </a:r>
          </a:p>
        </p:txBody>
      </p:sp>
    </p:spTree>
    <p:extLst>
      <p:ext uri="{BB962C8B-B14F-4D97-AF65-F5344CB8AC3E}">
        <p14:creationId xmlns:p14="http://schemas.microsoft.com/office/powerpoint/2010/main" val="332728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25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75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25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28" grpId="0"/>
      <p:bldP spid="29" grpId="0" animBg="1"/>
      <p:bldP spid="38" grpId="0" animBg="1"/>
      <p:bldP spid="4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4">
            <a:extLst>
              <a:ext uri="{FF2B5EF4-FFF2-40B4-BE49-F238E27FC236}">
                <a16:creationId xmlns:a16="http://schemas.microsoft.com/office/drawing/2014/main" id="{343F706D-2229-409C-9BDA-FD942A795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332" y="5884614"/>
            <a:ext cx="121920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5" name="直接连接符 44">
            <a:extLst>
              <a:ext uri="{FF2B5EF4-FFF2-40B4-BE49-F238E27FC236}">
                <a16:creationId xmlns:a16="http://schemas.microsoft.com/office/drawing/2014/main" id="{FF0774A9-03A1-4840-8C20-D6F2F4B5C4BC}"/>
              </a:ext>
            </a:extLst>
          </p:cNvPr>
          <p:cNvCxnSpPr>
            <a:cxnSpLocks/>
          </p:cNvCxnSpPr>
          <p:nvPr/>
        </p:nvCxnSpPr>
        <p:spPr>
          <a:xfrm flipH="1">
            <a:off x="981303" y="938763"/>
            <a:ext cx="7857897" cy="0"/>
          </a:xfrm>
          <a:prstGeom prst="line">
            <a:avLst/>
          </a:prstGeom>
          <a:ln w="76200">
            <a:solidFill>
              <a:srgbClr val="E95B53"/>
            </a:solidFill>
          </a:ln>
          <a:effectLst>
            <a:softEdge rad="3175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3CAC523C-C59D-423A-87EA-CD4E04F92228}"/>
              </a:ext>
            </a:extLst>
          </p:cNvPr>
          <p:cNvGrpSpPr/>
          <p:nvPr/>
        </p:nvGrpSpPr>
        <p:grpSpPr>
          <a:xfrm>
            <a:off x="580829" y="555953"/>
            <a:ext cx="471489" cy="471489"/>
            <a:chOff x="6176272" y="2046428"/>
            <a:chExt cx="710830" cy="710830"/>
          </a:xfrm>
        </p:grpSpPr>
        <p:sp>
          <p:nvSpPr>
            <p:cNvPr id="47" name="椭圆 46">
              <a:extLst>
                <a:ext uri="{FF2B5EF4-FFF2-40B4-BE49-F238E27FC236}">
                  <a16:creationId xmlns:a16="http://schemas.microsoft.com/office/drawing/2014/main" id="{00137645-C1D5-4950-AF3B-9DD95E070A4D}"/>
                </a:ext>
              </a:extLst>
            </p:cNvPr>
            <p:cNvSpPr/>
            <p:nvPr/>
          </p:nvSpPr>
          <p:spPr>
            <a:xfrm>
              <a:off x="6251320" y="2134521"/>
              <a:ext cx="528716" cy="528716"/>
            </a:xfrm>
            <a:prstGeom prst="ellipse">
              <a:avLst/>
            </a:prstGeom>
            <a:solidFill>
              <a:srgbClr val="E95B53"/>
            </a:solidFill>
            <a:ln>
              <a:solidFill>
                <a:srgbClr val="E95B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35" tIns="45718" rIns="91435" bIns="4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2000" dirty="0">
                  <a:latin typeface="+mn-ea"/>
                </a:rPr>
                <a:t>01</a:t>
              </a:r>
              <a:endParaRPr lang="zh-CN" altLang="en-US" sz="2000" dirty="0">
                <a:latin typeface="+mn-ea"/>
              </a:endParaRPr>
            </a:p>
          </p:txBody>
        </p:sp>
        <p:grpSp>
          <p:nvGrpSpPr>
            <p:cNvPr id="48" name="组合 47">
              <a:extLst>
                <a:ext uri="{FF2B5EF4-FFF2-40B4-BE49-F238E27FC236}">
                  <a16:creationId xmlns:a16="http://schemas.microsoft.com/office/drawing/2014/main" id="{3B8EBCD2-D7AC-4E95-ABD3-7B38F4F34492}"/>
                </a:ext>
              </a:extLst>
            </p:cNvPr>
            <p:cNvGrpSpPr/>
            <p:nvPr/>
          </p:nvGrpSpPr>
          <p:grpSpPr>
            <a:xfrm rot="14621625">
              <a:off x="6176272" y="2046428"/>
              <a:ext cx="710830" cy="710830"/>
              <a:chOff x="857250" y="1893093"/>
              <a:chExt cx="864394" cy="864394"/>
            </a:xfrm>
          </p:grpSpPr>
          <p:sp>
            <p:nvSpPr>
              <p:cNvPr id="49" name="弧形 48">
                <a:extLst>
                  <a:ext uri="{FF2B5EF4-FFF2-40B4-BE49-F238E27FC236}">
                    <a16:creationId xmlns:a16="http://schemas.microsoft.com/office/drawing/2014/main" id="{CB4F7FF3-E1D0-4E24-9556-DD9FED66F141}"/>
                  </a:ext>
                </a:extLst>
              </p:cNvPr>
              <p:cNvSpPr/>
              <p:nvPr/>
            </p:nvSpPr>
            <p:spPr>
              <a:xfrm>
                <a:off x="857250" y="1893093"/>
                <a:ext cx="864394" cy="864394"/>
              </a:xfrm>
              <a:prstGeom prst="arc">
                <a:avLst>
                  <a:gd name="adj1" fmla="val 3406397"/>
                  <a:gd name="adj2" fmla="val 20528884"/>
                </a:avLst>
              </a:prstGeom>
              <a:ln>
                <a:solidFill>
                  <a:srgbClr val="E95B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+mn-ea"/>
                </a:endParaRPr>
              </a:p>
            </p:txBody>
          </p:sp>
          <p:sp>
            <p:nvSpPr>
              <p:cNvPr id="50" name="弧形 49">
                <a:extLst>
                  <a:ext uri="{FF2B5EF4-FFF2-40B4-BE49-F238E27FC236}">
                    <a16:creationId xmlns:a16="http://schemas.microsoft.com/office/drawing/2014/main" id="{7481AF6C-03E9-4BB0-8671-7648E399CC62}"/>
                  </a:ext>
                </a:extLst>
              </p:cNvPr>
              <p:cNvSpPr/>
              <p:nvPr/>
            </p:nvSpPr>
            <p:spPr>
              <a:xfrm>
                <a:off x="857250" y="1893093"/>
                <a:ext cx="864394" cy="864394"/>
              </a:xfrm>
              <a:prstGeom prst="arc">
                <a:avLst>
                  <a:gd name="adj1" fmla="val 7448849"/>
                  <a:gd name="adj2" fmla="val 17571339"/>
                </a:avLst>
              </a:prstGeom>
              <a:ln w="76200">
                <a:solidFill>
                  <a:srgbClr val="E95B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+mn-ea"/>
                </a:endParaRPr>
              </a:p>
            </p:txBody>
          </p:sp>
        </p:grpSp>
      </p:grp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5C787561-8E52-4F69-BEF5-BA0F00279F84}"/>
              </a:ext>
            </a:extLst>
          </p:cNvPr>
          <p:cNvGrpSpPr/>
          <p:nvPr/>
        </p:nvGrpSpPr>
        <p:grpSpPr>
          <a:xfrm>
            <a:off x="1358064" y="555953"/>
            <a:ext cx="471489" cy="471489"/>
            <a:chOff x="6176272" y="2046428"/>
            <a:chExt cx="710830" cy="710830"/>
          </a:xfrm>
        </p:grpSpPr>
        <p:sp>
          <p:nvSpPr>
            <p:cNvPr id="52" name="椭圆 51">
              <a:extLst>
                <a:ext uri="{FF2B5EF4-FFF2-40B4-BE49-F238E27FC236}">
                  <a16:creationId xmlns:a16="http://schemas.microsoft.com/office/drawing/2014/main" id="{C021A41F-9B16-44AC-BD96-FF8DDD132711}"/>
                </a:ext>
              </a:extLst>
            </p:cNvPr>
            <p:cNvSpPr/>
            <p:nvPr/>
          </p:nvSpPr>
          <p:spPr>
            <a:xfrm>
              <a:off x="6251320" y="2134521"/>
              <a:ext cx="528716" cy="528716"/>
            </a:xfrm>
            <a:prstGeom prst="ellipse">
              <a:avLst/>
            </a:prstGeom>
            <a:solidFill>
              <a:srgbClr val="E95B53"/>
            </a:solidFill>
            <a:ln>
              <a:solidFill>
                <a:srgbClr val="E95B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35" tIns="45718" rIns="91435" bIns="4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2000" dirty="0">
                  <a:latin typeface="+mn-ea"/>
                </a:rPr>
                <a:t>02</a:t>
              </a:r>
              <a:endParaRPr lang="zh-CN" altLang="en-US" sz="2000" dirty="0">
                <a:latin typeface="+mn-ea"/>
              </a:endParaRPr>
            </a:p>
          </p:txBody>
        </p:sp>
        <p:grpSp>
          <p:nvGrpSpPr>
            <p:cNvPr id="53" name="组合 52">
              <a:extLst>
                <a:ext uri="{FF2B5EF4-FFF2-40B4-BE49-F238E27FC236}">
                  <a16:creationId xmlns:a16="http://schemas.microsoft.com/office/drawing/2014/main" id="{AF7403C1-B67A-4C7B-A2C3-7010EB88AF1A}"/>
                </a:ext>
              </a:extLst>
            </p:cNvPr>
            <p:cNvGrpSpPr/>
            <p:nvPr/>
          </p:nvGrpSpPr>
          <p:grpSpPr>
            <a:xfrm rot="14621625">
              <a:off x="6176272" y="2046428"/>
              <a:ext cx="710830" cy="710830"/>
              <a:chOff x="857250" y="1893093"/>
              <a:chExt cx="864394" cy="864394"/>
            </a:xfrm>
          </p:grpSpPr>
          <p:sp>
            <p:nvSpPr>
              <p:cNvPr id="54" name="弧形 53">
                <a:extLst>
                  <a:ext uri="{FF2B5EF4-FFF2-40B4-BE49-F238E27FC236}">
                    <a16:creationId xmlns:a16="http://schemas.microsoft.com/office/drawing/2014/main" id="{40B0B919-BC52-44AE-BAE0-D0E7399392C0}"/>
                  </a:ext>
                </a:extLst>
              </p:cNvPr>
              <p:cNvSpPr/>
              <p:nvPr/>
            </p:nvSpPr>
            <p:spPr>
              <a:xfrm>
                <a:off x="857250" y="1893093"/>
                <a:ext cx="864394" cy="864394"/>
              </a:xfrm>
              <a:prstGeom prst="arc">
                <a:avLst>
                  <a:gd name="adj1" fmla="val 3406397"/>
                  <a:gd name="adj2" fmla="val 20528884"/>
                </a:avLst>
              </a:prstGeom>
              <a:ln>
                <a:solidFill>
                  <a:srgbClr val="E95B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+mn-ea"/>
                </a:endParaRPr>
              </a:p>
            </p:txBody>
          </p:sp>
          <p:sp>
            <p:nvSpPr>
              <p:cNvPr id="55" name="弧形 54">
                <a:extLst>
                  <a:ext uri="{FF2B5EF4-FFF2-40B4-BE49-F238E27FC236}">
                    <a16:creationId xmlns:a16="http://schemas.microsoft.com/office/drawing/2014/main" id="{DCFD8E9A-4EFE-4525-A754-1547C42FA13F}"/>
                  </a:ext>
                </a:extLst>
              </p:cNvPr>
              <p:cNvSpPr/>
              <p:nvPr/>
            </p:nvSpPr>
            <p:spPr>
              <a:xfrm>
                <a:off x="857250" y="1893093"/>
                <a:ext cx="864394" cy="864394"/>
              </a:xfrm>
              <a:prstGeom prst="arc">
                <a:avLst>
                  <a:gd name="adj1" fmla="val 7448849"/>
                  <a:gd name="adj2" fmla="val 17571339"/>
                </a:avLst>
              </a:prstGeom>
              <a:ln w="76200">
                <a:solidFill>
                  <a:srgbClr val="E95B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+mn-ea"/>
                </a:endParaRPr>
              </a:p>
            </p:txBody>
          </p:sp>
        </p:grpSp>
      </p:grpSp>
      <p:grpSp>
        <p:nvGrpSpPr>
          <p:cNvPr id="56" name="组合 55">
            <a:extLst>
              <a:ext uri="{FF2B5EF4-FFF2-40B4-BE49-F238E27FC236}">
                <a16:creationId xmlns:a16="http://schemas.microsoft.com/office/drawing/2014/main" id="{6A45CC34-FBD8-4871-8742-C388F0D6E9B8}"/>
              </a:ext>
            </a:extLst>
          </p:cNvPr>
          <p:cNvGrpSpPr/>
          <p:nvPr/>
        </p:nvGrpSpPr>
        <p:grpSpPr>
          <a:xfrm>
            <a:off x="2055238" y="337247"/>
            <a:ext cx="657016" cy="657016"/>
            <a:chOff x="6176272" y="2046428"/>
            <a:chExt cx="710830" cy="710830"/>
          </a:xfrm>
        </p:grpSpPr>
        <p:sp>
          <p:nvSpPr>
            <p:cNvPr id="57" name="椭圆 56">
              <a:extLst>
                <a:ext uri="{FF2B5EF4-FFF2-40B4-BE49-F238E27FC236}">
                  <a16:creationId xmlns:a16="http://schemas.microsoft.com/office/drawing/2014/main" id="{B23C76ED-A4AE-41D6-B345-1BE175159EEF}"/>
                </a:ext>
              </a:extLst>
            </p:cNvPr>
            <p:cNvSpPr/>
            <p:nvPr/>
          </p:nvSpPr>
          <p:spPr>
            <a:xfrm>
              <a:off x="6251320" y="2134521"/>
              <a:ext cx="528716" cy="528716"/>
            </a:xfrm>
            <a:prstGeom prst="ellipse">
              <a:avLst/>
            </a:prstGeom>
            <a:solidFill>
              <a:srgbClr val="DF0515"/>
            </a:solidFill>
            <a:ln>
              <a:solidFill>
                <a:srgbClr val="D80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35" tIns="45718" rIns="91435" bIns="4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2400" dirty="0">
                  <a:latin typeface="+mn-ea"/>
                </a:rPr>
                <a:t>03</a:t>
              </a:r>
              <a:endParaRPr lang="zh-CN" altLang="en-US" sz="2400" dirty="0">
                <a:latin typeface="+mn-ea"/>
              </a:endParaRPr>
            </a:p>
          </p:txBody>
        </p:sp>
        <p:grpSp>
          <p:nvGrpSpPr>
            <p:cNvPr id="58" name="组合 57">
              <a:extLst>
                <a:ext uri="{FF2B5EF4-FFF2-40B4-BE49-F238E27FC236}">
                  <a16:creationId xmlns:a16="http://schemas.microsoft.com/office/drawing/2014/main" id="{307B66CC-4599-4143-85C4-56FD97B212AE}"/>
                </a:ext>
              </a:extLst>
            </p:cNvPr>
            <p:cNvGrpSpPr/>
            <p:nvPr/>
          </p:nvGrpSpPr>
          <p:grpSpPr>
            <a:xfrm rot="14621625">
              <a:off x="6176272" y="2046428"/>
              <a:ext cx="710830" cy="710830"/>
              <a:chOff x="857250" y="1893093"/>
              <a:chExt cx="864394" cy="864394"/>
            </a:xfrm>
          </p:grpSpPr>
          <p:sp>
            <p:nvSpPr>
              <p:cNvPr id="59" name="弧形 58">
                <a:extLst>
                  <a:ext uri="{FF2B5EF4-FFF2-40B4-BE49-F238E27FC236}">
                    <a16:creationId xmlns:a16="http://schemas.microsoft.com/office/drawing/2014/main" id="{4E7B6BC6-5BDC-4752-B770-F149CB2DCC14}"/>
                  </a:ext>
                </a:extLst>
              </p:cNvPr>
              <p:cNvSpPr/>
              <p:nvPr/>
            </p:nvSpPr>
            <p:spPr>
              <a:xfrm>
                <a:off x="857250" y="1893093"/>
                <a:ext cx="864394" cy="864394"/>
              </a:xfrm>
              <a:prstGeom prst="arc">
                <a:avLst>
                  <a:gd name="adj1" fmla="val 3406397"/>
                  <a:gd name="adj2" fmla="val 20528884"/>
                </a:avLst>
              </a:prstGeom>
              <a:ln>
                <a:solidFill>
                  <a:srgbClr val="D80A1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1707">
                  <a:latin typeface="+mn-ea"/>
                </a:endParaRPr>
              </a:p>
            </p:txBody>
          </p:sp>
          <p:sp>
            <p:nvSpPr>
              <p:cNvPr id="60" name="弧形 59">
                <a:extLst>
                  <a:ext uri="{FF2B5EF4-FFF2-40B4-BE49-F238E27FC236}">
                    <a16:creationId xmlns:a16="http://schemas.microsoft.com/office/drawing/2014/main" id="{CB543CCE-F608-484D-A1B4-AAFA8C4D8B9F}"/>
                  </a:ext>
                </a:extLst>
              </p:cNvPr>
              <p:cNvSpPr/>
              <p:nvPr/>
            </p:nvSpPr>
            <p:spPr>
              <a:xfrm>
                <a:off x="857250" y="1893093"/>
                <a:ext cx="864394" cy="864394"/>
              </a:xfrm>
              <a:prstGeom prst="arc">
                <a:avLst>
                  <a:gd name="adj1" fmla="val 7448849"/>
                  <a:gd name="adj2" fmla="val 17571339"/>
                </a:avLst>
              </a:prstGeom>
              <a:ln w="76200">
                <a:solidFill>
                  <a:srgbClr val="D80A1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1707">
                  <a:latin typeface="+mn-ea"/>
                </a:endParaRPr>
              </a:p>
            </p:txBody>
          </p:sp>
        </p:grpSp>
      </p:grpSp>
      <p:sp>
        <p:nvSpPr>
          <p:cNvPr id="61" name="矩形 60">
            <a:extLst>
              <a:ext uri="{FF2B5EF4-FFF2-40B4-BE49-F238E27FC236}">
                <a16:creationId xmlns:a16="http://schemas.microsoft.com/office/drawing/2014/main" id="{FEAFBAD0-13DE-4D40-BEFA-B4D925F7AEAE}"/>
              </a:ext>
            </a:extLst>
          </p:cNvPr>
          <p:cNvSpPr/>
          <p:nvPr/>
        </p:nvSpPr>
        <p:spPr>
          <a:xfrm>
            <a:off x="2980683" y="422527"/>
            <a:ext cx="594384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200" spc="600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怎样把英模精神内化于心、外化于行</a:t>
            </a:r>
            <a:endParaRPr lang="zh-CN" altLang="en-US" sz="2200" spc="600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pic>
        <p:nvPicPr>
          <p:cNvPr id="62" name="图片 61">
            <a:extLst>
              <a:ext uri="{FF2B5EF4-FFF2-40B4-BE49-F238E27FC236}">
                <a16:creationId xmlns:a16="http://schemas.microsoft.com/office/drawing/2014/main" id="{7AF0465B-EA76-48A1-9900-53E2753384A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39150" y="1"/>
            <a:ext cx="3746552" cy="2266950"/>
          </a:xfrm>
          <a:prstGeom prst="rect">
            <a:avLst/>
          </a:prstGeom>
        </p:spPr>
      </p:pic>
      <p:grpSp>
        <p:nvGrpSpPr>
          <p:cNvPr id="22" name="组合 21">
            <a:extLst>
              <a:ext uri="{FF2B5EF4-FFF2-40B4-BE49-F238E27FC236}">
                <a16:creationId xmlns:a16="http://schemas.microsoft.com/office/drawing/2014/main" id="{001E94C7-D8EA-4FE3-8472-8F1B27B50AA2}"/>
              </a:ext>
            </a:extLst>
          </p:cNvPr>
          <p:cNvGrpSpPr/>
          <p:nvPr/>
        </p:nvGrpSpPr>
        <p:grpSpPr>
          <a:xfrm>
            <a:off x="2643484" y="2135198"/>
            <a:ext cx="502686" cy="792483"/>
            <a:chOff x="2643484" y="2135198"/>
            <a:chExt cx="502686" cy="792483"/>
          </a:xfrm>
        </p:grpSpPr>
        <p:sp>
          <p:nvSpPr>
            <p:cNvPr id="23" name="矩形: 圆顶角 22">
              <a:extLst>
                <a:ext uri="{FF2B5EF4-FFF2-40B4-BE49-F238E27FC236}">
                  <a16:creationId xmlns:a16="http://schemas.microsoft.com/office/drawing/2014/main" id="{8F462D07-F2BE-42CB-8E15-32E51FA2F415}"/>
                </a:ext>
              </a:extLst>
            </p:cNvPr>
            <p:cNvSpPr/>
            <p:nvPr/>
          </p:nvSpPr>
          <p:spPr>
            <a:xfrm>
              <a:off x="2643484" y="2135198"/>
              <a:ext cx="496758" cy="792483"/>
            </a:xfrm>
            <a:prstGeom prst="round2SameRect">
              <a:avLst>
                <a:gd name="adj1" fmla="val 38465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A76824D3-75EB-47AE-8613-6D41B7728E93}"/>
                </a:ext>
              </a:extLst>
            </p:cNvPr>
            <p:cNvSpPr txBox="1"/>
            <p:nvPr/>
          </p:nvSpPr>
          <p:spPr>
            <a:xfrm>
              <a:off x="2649412" y="2218475"/>
              <a:ext cx="4967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2</a:t>
              </a:r>
              <a:endParaRPr lang="zh-CN" altLang="en-US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102F81D0-CE11-468F-B826-99C3E2E2444D}"/>
              </a:ext>
            </a:extLst>
          </p:cNvPr>
          <p:cNvGrpSpPr/>
          <p:nvPr/>
        </p:nvGrpSpPr>
        <p:grpSpPr>
          <a:xfrm>
            <a:off x="660400" y="1944808"/>
            <a:ext cx="7771848" cy="1258475"/>
            <a:chOff x="660400" y="1944808"/>
            <a:chExt cx="7771848" cy="1258475"/>
          </a:xfrm>
        </p:grpSpPr>
        <p:sp>
          <p:nvSpPr>
            <p:cNvPr id="26" name="圆角矩形 10">
              <a:extLst>
                <a:ext uri="{FF2B5EF4-FFF2-40B4-BE49-F238E27FC236}">
                  <a16:creationId xmlns:a16="http://schemas.microsoft.com/office/drawing/2014/main" id="{8003EBDA-B6F8-4C66-B15D-9D254A3B9C60}"/>
                </a:ext>
              </a:extLst>
            </p:cNvPr>
            <p:cNvSpPr/>
            <p:nvPr/>
          </p:nvSpPr>
          <p:spPr>
            <a:xfrm>
              <a:off x="660400" y="2613571"/>
              <a:ext cx="7771848" cy="573751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latin typeface="SJcujihei" pitchFamily="2" charset="-122"/>
                <a:ea typeface="SJcujihei" pitchFamily="2" charset="-122"/>
              </a:endParaRPr>
            </a:p>
          </p:txBody>
        </p:sp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4F6BFA50-53EF-4B1C-94EA-D9D1AAE019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60400" y="1944808"/>
              <a:ext cx="2353423" cy="1258475"/>
            </a:xfrm>
            <a:prstGeom prst="rect">
              <a:avLst/>
            </a:prstGeom>
          </p:spPr>
        </p:pic>
      </p:grpSp>
      <p:sp>
        <p:nvSpPr>
          <p:cNvPr id="28" name="矩形 27">
            <a:extLst>
              <a:ext uri="{FF2B5EF4-FFF2-40B4-BE49-F238E27FC236}">
                <a16:creationId xmlns:a16="http://schemas.microsoft.com/office/drawing/2014/main" id="{945BDF82-893B-44C0-A220-DA1F1D4D5E7E}"/>
              </a:ext>
            </a:extLst>
          </p:cNvPr>
          <p:cNvSpPr/>
          <p:nvPr/>
        </p:nvSpPr>
        <p:spPr>
          <a:xfrm>
            <a:off x="2643484" y="2671358"/>
            <a:ext cx="16594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spc="300" dirty="0">
                <a:solidFill>
                  <a:schemeClr val="bg1"/>
                </a:solidFill>
              </a:rPr>
              <a:t>要</a:t>
            </a:r>
            <a:r>
              <a:rPr lang="zh-CN" altLang="zh-CN" sz="2000" b="1" spc="300" dirty="0">
                <a:solidFill>
                  <a:schemeClr val="bg1"/>
                </a:solidFill>
              </a:rPr>
              <a:t>对标找差</a:t>
            </a:r>
            <a:endParaRPr lang="zh-CN" altLang="en-US" sz="2000" b="1" spc="300" dirty="0">
              <a:solidFill>
                <a:schemeClr val="bg1"/>
              </a:solidFill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41B6AE57-5A74-44F9-B8CD-48D55892CF3B}"/>
              </a:ext>
            </a:extLst>
          </p:cNvPr>
          <p:cNvSpPr/>
          <p:nvPr/>
        </p:nvSpPr>
        <p:spPr>
          <a:xfrm>
            <a:off x="2643484" y="3502740"/>
            <a:ext cx="7284287" cy="382028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600" dirty="0">
                <a:solidFill>
                  <a:schemeClr val="accent1"/>
                </a:solidFill>
              </a:rPr>
              <a:t>“以铜为鉴，可正衣冠；以古为鉴，可知兴替；以人为鉴，可明得失。”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E0E73B22-8105-41D2-99DE-E5DBC1D99C86}"/>
              </a:ext>
            </a:extLst>
          </p:cNvPr>
          <p:cNvSpPr/>
          <p:nvPr/>
        </p:nvSpPr>
        <p:spPr>
          <a:xfrm>
            <a:off x="2628387" y="4163366"/>
            <a:ext cx="7299384" cy="382028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600" dirty="0">
                <a:solidFill>
                  <a:schemeClr val="accent1"/>
                </a:solidFill>
              </a:rPr>
              <a:t>养成“对标”意识，以英模为镜子，照照自己的“丑样”，正正自己的“衣冠”。</a:t>
            </a: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F9FBBB8C-78A4-4B69-AAD5-28103DC4BD0F}"/>
              </a:ext>
            </a:extLst>
          </p:cNvPr>
          <p:cNvSpPr/>
          <p:nvPr/>
        </p:nvSpPr>
        <p:spPr>
          <a:xfrm>
            <a:off x="2613291" y="4776869"/>
            <a:ext cx="7314480" cy="382028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600" dirty="0">
                <a:solidFill>
                  <a:schemeClr val="accent1"/>
                </a:solidFill>
              </a:rPr>
              <a:t>刀刃向内，真正把自己摆进去、把职责摆进去、把工作摆进去。</a:t>
            </a:r>
          </a:p>
        </p:txBody>
      </p:sp>
    </p:spTree>
    <p:extLst>
      <p:ext uri="{BB962C8B-B14F-4D97-AF65-F5344CB8AC3E}">
        <p14:creationId xmlns:p14="http://schemas.microsoft.com/office/powerpoint/2010/main" val="203813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25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75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25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28" grpId="0"/>
      <p:bldP spid="29" grpId="0" animBg="1"/>
      <p:bldP spid="32" grpId="0" animBg="1"/>
      <p:bldP spid="3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436FA502-DBBA-4E1C-9C56-0949A07383ED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543"/>
            <a:ext cx="12185702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96BCCA6-F70F-4496-97AA-8F9BB8E1B1F8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39150" y="1"/>
            <a:ext cx="3746552" cy="2266950"/>
          </a:xfrm>
          <a:prstGeom prst="rect">
            <a:avLst/>
          </a:prstGeom>
        </p:spPr>
      </p:pic>
      <p:pic>
        <p:nvPicPr>
          <p:cNvPr id="7" name="PA-102229">
            <a:extLst>
              <a:ext uri="{FF2B5EF4-FFF2-40B4-BE49-F238E27FC236}">
                <a16:creationId xmlns:a16="http://schemas.microsoft.com/office/drawing/2014/main" id="{93148DBF-B6D2-4E49-A827-345C94871785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2392" y="921832"/>
            <a:ext cx="3040829" cy="2985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F51B59AE-24AB-4962-8FDE-59AE5F316CB4}"/>
              </a:ext>
            </a:extLst>
          </p:cNvPr>
          <p:cNvGrpSpPr/>
          <p:nvPr/>
        </p:nvGrpSpPr>
        <p:grpSpPr>
          <a:xfrm>
            <a:off x="791723" y="1206196"/>
            <a:ext cx="2402166" cy="2426004"/>
            <a:chOff x="660400" y="1133476"/>
            <a:chExt cx="2402166" cy="2426004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ED106CC0-1175-42BA-A1DE-C273383D2A7B}"/>
                </a:ext>
              </a:extLst>
            </p:cNvPr>
            <p:cNvSpPr/>
            <p:nvPr/>
          </p:nvSpPr>
          <p:spPr>
            <a:xfrm>
              <a:off x="1401534" y="1697432"/>
              <a:ext cx="1661032" cy="18620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1500" b="1" dirty="0">
                  <a:gradFill>
                    <a:gsLst>
                      <a:gs pos="0">
                        <a:schemeClr val="accent2"/>
                      </a:gs>
                      <a:gs pos="62000">
                        <a:schemeClr val="accent1"/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5400000" scaled="1"/>
                  </a:gradFill>
                  <a:latin typeface="字魂110号-武林江湖体" panose="00000500000000000000" pitchFamily="2" charset="-122"/>
                  <a:ea typeface="字魂110号-武林江湖体" panose="00000500000000000000" pitchFamily="2" charset="-122"/>
                </a:rPr>
                <a:t>录</a:t>
              </a:r>
              <a:endParaRPr lang="zh-CN" altLang="en-US" sz="6000" b="1" dirty="0">
                <a:gradFill>
                  <a:gsLst>
                    <a:gs pos="0">
                      <a:schemeClr val="accent2"/>
                    </a:gs>
                    <a:gs pos="62000">
                      <a:schemeClr val="accent1"/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 scaled="1"/>
                </a:gradFill>
                <a:latin typeface="字魂110号-武林江湖体" panose="00000500000000000000" pitchFamily="2" charset="-122"/>
                <a:ea typeface="字魂110号-武林江湖体" panose="00000500000000000000" pitchFamily="2" charset="-122"/>
              </a:endParaRPr>
            </a:p>
          </p:txBody>
        </p:sp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1683775E-0D7E-4475-A31A-FFCD964C5E1E}"/>
                </a:ext>
              </a:extLst>
            </p:cNvPr>
            <p:cNvSpPr/>
            <p:nvPr/>
          </p:nvSpPr>
          <p:spPr>
            <a:xfrm>
              <a:off x="660400" y="1133476"/>
              <a:ext cx="1661032" cy="18620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1500" b="1" dirty="0">
                  <a:gradFill>
                    <a:gsLst>
                      <a:gs pos="0">
                        <a:srgbClr val="E81E17"/>
                      </a:gs>
                      <a:gs pos="62000">
                        <a:srgbClr val="B91D21"/>
                      </a:gs>
                      <a:gs pos="100000">
                        <a:srgbClr val="E81E17">
                          <a:lumMod val="75000"/>
                        </a:srgbClr>
                      </a:gs>
                    </a:gsLst>
                    <a:lin ang="5400000" scaled="1"/>
                  </a:gradFill>
                  <a:latin typeface="字魂110号-武林江湖体" panose="00000500000000000000" pitchFamily="2" charset="-122"/>
                  <a:ea typeface="字魂110号-武林江湖体" panose="00000500000000000000" pitchFamily="2" charset="-122"/>
                </a:rPr>
                <a:t>目</a:t>
              </a:r>
              <a:endParaRPr lang="zh-CN" altLang="en-US" sz="2800" dirty="0"/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FBE33722-F8DF-44DE-9EE8-1B008826928C}"/>
              </a:ext>
            </a:extLst>
          </p:cNvPr>
          <p:cNvGrpSpPr/>
          <p:nvPr/>
        </p:nvGrpSpPr>
        <p:grpSpPr>
          <a:xfrm>
            <a:off x="1507658" y="947821"/>
            <a:ext cx="736509" cy="1200554"/>
            <a:chOff x="97187" y="364747"/>
            <a:chExt cx="3979980" cy="6487611"/>
          </a:xfrm>
        </p:grpSpPr>
        <p:pic>
          <p:nvPicPr>
            <p:cNvPr id="11" name="PA-10222" descr="图片包含 建筑, 黑暗, 灯光, 前&#10;&#10;描述已自动生成">
              <a:extLst>
                <a:ext uri="{FF2B5EF4-FFF2-40B4-BE49-F238E27FC236}">
                  <a16:creationId xmlns:a16="http://schemas.microsoft.com/office/drawing/2014/main" id="{30527001-8C32-413A-8D88-3912C5AC0EF0}"/>
                </a:ext>
              </a:extLst>
            </p:cNvPr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 rotWithShape="1">
            <a:blip r:embed="rId2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852158" y="364747"/>
              <a:ext cx="3030279" cy="6487611"/>
            </a:xfrm>
            <a:prstGeom prst="rect">
              <a:avLst/>
            </a:prstGeom>
          </p:spPr>
        </p:pic>
        <p:pic>
          <p:nvPicPr>
            <p:cNvPr id="12" name="PA-10223">
              <a:extLst>
                <a:ext uri="{FF2B5EF4-FFF2-40B4-BE49-F238E27FC236}">
                  <a16:creationId xmlns:a16="http://schemas.microsoft.com/office/drawing/2014/main" id="{92B00C9E-72A7-41A9-A944-18B1230B7BD6}"/>
                </a:ext>
              </a:extLst>
            </p:cNvPr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2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8212398">
              <a:off x="97187" y="2128725"/>
              <a:ext cx="3979980" cy="2806667"/>
            </a:xfrm>
            <a:prstGeom prst="rect">
              <a:avLst/>
            </a:prstGeom>
          </p:spPr>
        </p:pic>
      </p:grpSp>
      <p:grpSp>
        <p:nvGrpSpPr>
          <p:cNvPr id="16" name="PA-102225">
            <a:extLst>
              <a:ext uri="{FF2B5EF4-FFF2-40B4-BE49-F238E27FC236}">
                <a16:creationId xmlns:a16="http://schemas.microsoft.com/office/drawing/2014/main" id="{EADB01CD-9F0D-4D34-9CD8-ADFC86661659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4637804" y="1528064"/>
            <a:ext cx="6517134" cy="469408"/>
            <a:chOff x="4946510" y="1597311"/>
            <a:chExt cx="6517134" cy="469408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9FC2F082-C108-4B6D-A91F-938F49BEAA8A}"/>
                </a:ext>
              </a:extLst>
            </p:cNvPr>
            <p:cNvGrpSpPr/>
            <p:nvPr/>
          </p:nvGrpSpPr>
          <p:grpSpPr>
            <a:xfrm>
              <a:off x="4946510" y="1597311"/>
              <a:ext cx="6517134" cy="453088"/>
              <a:chOff x="1363768" y="2406896"/>
              <a:chExt cx="6275849" cy="453088"/>
            </a:xfrm>
          </p:grpSpPr>
          <p:sp>
            <p:nvSpPr>
              <p:cNvPr id="19" name="PA-文本框 35">
                <a:extLst>
                  <a:ext uri="{FF2B5EF4-FFF2-40B4-BE49-F238E27FC236}">
                    <a16:creationId xmlns:a16="http://schemas.microsoft.com/office/drawing/2014/main" id="{740507B5-8A8D-4CFC-B092-7174D752B25A}"/>
                  </a:ext>
                </a:extLst>
              </p:cNvPr>
              <p:cNvSpPr txBox="1"/>
              <p:nvPr>
                <p:custDataLst>
                  <p:tags r:id="rId16"/>
                </p:custDataLst>
              </p:nvPr>
            </p:nvSpPr>
            <p:spPr>
              <a:xfrm rot="16200000">
                <a:off x="4270476" y="-471532"/>
                <a:ext cx="448412" cy="6205267"/>
              </a:xfrm>
              <a:prstGeom prst="rect">
                <a:avLst/>
              </a:prstGeom>
              <a:noFill/>
              <a:ln w="9525" cap="flat" cmpd="sng" algn="ctr">
                <a:solidFill>
                  <a:srgbClr val="C00000"/>
                </a:solidFill>
                <a:prstDash val="solid"/>
                <a:miter lim="800000"/>
              </a:ln>
              <a:effectLst>
                <a:innerShdw blurRad="127000" dist="88900" dir="18900000">
                  <a:prstClr val="black">
                    <a:alpha val="38000"/>
                  </a:prstClr>
                </a:innerShdw>
              </a:effectLst>
            </p:spPr>
            <p:txBody>
              <a:bodyPr vert="eaVert" lIns="0" tIns="0" rIns="0" bIns="360000" anchor="ctr"/>
              <a:lstStyle>
                <a:defPPr>
                  <a:defRPr lang="zh-CN"/>
                </a:defPPr>
                <a:lvl1pPr algn="ctr">
                  <a:defRPr sz="3200" kern="0">
                    <a:solidFill>
                      <a:prstClr val="white"/>
                    </a:solidFill>
                    <a:latin typeface="Calibri" panose="020F0502020204030204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</a:defRPr>
                </a:lvl2pPr>
                <a:lvl3pPr>
                  <a:defRPr>
                    <a:solidFill>
                      <a:schemeClr val="tx1"/>
                    </a:solidFill>
                  </a:defRPr>
                </a:lvl3pPr>
                <a:lvl4pPr>
                  <a:defRPr>
                    <a:solidFill>
                      <a:schemeClr val="tx1"/>
                    </a:solidFill>
                  </a:defRPr>
                </a:lvl4pPr>
                <a:lvl5pPr>
                  <a:defRPr>
                    <a:solidFill>
                      <a:schemeClr val="tx1"/>
                    </a:solidFill>
                  </a:defRPr>
                </a:lvl5pPr>
                <a:lvl6pPr>
                  <a:defRPr>
                    <a:solidFill>
                      <a:schemeClr val="tx1"/>
                    </a:solidFill>
                  </a:defRPr>
                </a:lvl6pPr>
                <a:lvl7pPr>
                  <a:defRPr>
                    <a:solidFill>
                      <a:schemeClr val="tx1"/>
                    </a:solidFill>
                  </a:defRPr>
                </a:lvl7pPr>
                <a:lvl8pPr>
                  <a:defRPr>
                    <a:solidFill>
                      <a:schemeClr val="tx1"/>
                    </a:solidFill>
                  </a:defRPr>
                </a:lvl8pPr>
                <a:lvl9pPr>
                  <a:defRPr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ea"/>
                    <a:sym typeface="+mn-lt"/>
                  </a:rPr>
                  <a:t> </a:t>
                </a:r>
              </a:p>
            </p:txBody>
          </p:sp>
          <p:grpSp>
            <p:nvGrpSpPr>
              <p:cNvPr id="20" name="组合 19">
                <a:extLst>
                  <a:ext uri="{FF2B5EF4-FFF2-40B4-BE49-F238E27FC236}">
                    <a16:creationId xmlns:a16="http://schemas.microsoft.com/office/drawing/2014/main" id="{EB9C3573-5108-4DFF-8ED1-544036C2FB06}"/>
                  </a:ext>
                </a:extLst>
              </p:cNvPr>
              <p:cNvGrpSpPr/>
              <p:nvPr/>
            </p:nvGrpSpPr>
            <p:grpSpPr>
              <a:xfrm rot="16200000">
                <a:off x="4327996" y="-508009"/>
                <a:ext cx="347394" cy="6275849"/>
                <a:chOff x="1861559" y="2468597"/>
                <a:chExt cx="1872251" cy="6275849"/>
              </a:xfrm>
            </p:grpSpPr>
            <p:sp>
              <p:nvSpPr>
                <p:cNvPr id="22" name="PA-圆角矩形 10">
                  <a:extLst>
                    <a:ext uri="{FF2B5EF4-FFF2-40B4-BE49-F238E27FC236}">
                      <a16:creationId xmlns:a16="http://schemas.microsoft.com/office/drawing/2014/main" id="{D36EB9B9-5CF0-4277-BD11-5D9A8706A164}"/>
                    </a:ext>
                  </a:extLst>
                </p:cNvPr>
                <p:cNvSpPr/>
                <p:nvPr>
                  <p:custDataLst>
                    <p:tags r:id="rId18"/>
                  </p:custDataLst>
                </p:nvPr>
              </p:nvSpPr>
              <p:spPr>
                <a:xfrm>
                  <a:off x="1861559" y="2468597"/>
                  <a:ext cx="1872217" cy="7746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C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23" name="PA-圆角矩形 11">
                  <a:extLst>
                    <a:ext uri="{FF2B5EF4-FFF2-40B4-BE49-F238E27FC236}">
                      <a16:creationId xmlns:a16="http://schemas.microsoft.com/office/drawing/2014/main" id="{73C60BC9-30A6-4723-AB4A-3A7962960722}"/>
                    </a:ext>
                  </a:extLst>
                </p:cNvPr>
                <p:cNvSpPr/>
                <p:nvPr>
                  <p:custDataLst>
                    <p:tags r:id="rId19"/>
                  </p:custDataLst>
                </p:nvPr>
              </p:nvSpPr>
              <p:spPr>
                <a:xfrm>
                  <a:off x="1861583" y="8666977"/>
                  <a:ext cx="1872227" cy="7746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C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1" name="PA-文本框 20">
                <a:extLst>
                  <a:ext uri="{FF2B5EF4-FFF2-40B4-BE49-F238E27FC236}">
                    <a16:creationId xmlns:a16="http://schemas.microsoft.com/office/drawing/2014/main" id="{21515305-BB21-425C-BCA5-89A9601DF445}"/>
                  </a:ext>
                </a:extLst>
              </p:cNvPr>
              <p:cNvSpPr txBox="1"/>
              <p:nvPr>
                <p:custDataLst>
                  <p:tags r:id="rId17"/>
                </p:custDataLst>
              </p:nvPr>
            </p:nvSpPr>
            <p:spPr>
              <a:xfrm>
                <a:off x="1615191" y="2410404"/>
                <a:ext cx="625157" cy="449580"/>
              </a:xfrm>
              <a:prstGeom prst="rect">
                <a:avLst/>
              </a:prstGeom>
              <a:solidFill>
                <a:srgbClr val="C00000"/>
              </a:solidFill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6F2EA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ea"/>
                    <a:sym typeface="+mn-lt"/>
                  </a:rPr>
                  <a:t>01</a:t>
                </a:r>
                <a:endPara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6F2EA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18" name="PA-文本框 4">
              <a:extLst>
                <a:ext uri="{FF2B5EF4-FFF2-40B4-BE49-F238E27FC236}">
                  <a16:creationId xmlns:a16="http://schemas.microsoft.com/office/drawing/2014/main" id="{B5C6E678-A504-46A7-9E94-3FE99E6A503D}"/>
                </a:ext>
              </a:extLst>
            </p:cNvPr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5966362" y="1666609"/>
              <a:ext cx="437374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lvl="0">
                <a:defRPr/>
              </a:pPr>
              <a:r>
                <a:rPr lang="zh-CN" altLang="zh-CN" sz="2000" b="1" spc="600" dirty="0">
                  <a:solidFill>
                    <a:schemeClr val="accent1"/>
                  </a:solidFill>
                  <a:ea typeface="思源黑体 CN Bold" panose="020B0800000000000000" pitchFamily="34" charset="-122"/>
                  <a:cs typeface="+mn-ea"/>
                </a:rPr>
                <a:t>为什么要学习英模</a:t>
              </a:r>
              <a:endParaRPr lang="zh-CN" altLang="en-US" sz="2000" b="1" spc="600" dirty="0">
                <a:solidFill>
                  <a:schemeClr val="accent1"/>
                </a:solidFill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24" name="PA-102226">
            <a:extLst>
              <a:ext uri="{FF2B5EF4-FFF2-40B4-BE49-F238E27FC236}">
                <a16:creationId xmlns:a16="http://schemas.microsoft.com/office/drawing/2014/main" id="{D1F71A8C-B39F-4048-9735-DE20B45A5400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4637817" y="2301371"/>
            <a:ext cx="6517111" cy="453089"/>
            <a:chOff x="4946523" y="1597310"/>
            <a:chExt cx="6517111" cy="453089"/>
          </a:xfrm>
        </p:grpSpPr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4B217F6B-A756-4709-90BA-66A6422B28A4}"/>
                </a:ext>
              </a:extLst>
            </p:cNvPr>
            <p:cNvGrpSpPr/>
            <p:nvPr/>
          </p:nvGrpSpPr>
          <p:grpSpPr>
            <a:xfrm>
              <a:off x="4946523" y="1597310"/>
              <a:ext cx="6517111" cy="453089"/>
              <a:chOff x="1363781" y="2406895"/>
              <a:chExt cx="6275826" cy="453089"/>
            </a:xfrm>
          </p:grpSpPr>
          <p:sp>
            <p:nvSpPr>
              <p:cNvPr id="27" name="PA-文本框 35">
                <a:extLst>
                  <a:ext uri="{FF2B5EF4-FFF2-40B4-BE49-F238E27FC236}">
                    <a16:creationId xmlns:a16="http://schemas.microsoft.com/office/drawing/2014/main" id="{F71F1EBA-D8E2-4FEF-B530-B39109625284}"/>
                  </a:ext>
                </a:extLst>
              </p:cNvPr>
              <p:cNvSpPr txBox="1"/>
              <p:nvPr>
                <p:custDataLst>
                  <p:tags r:id="rId11"/>
                </p:custDataLst>
              </p:nvPr>
            </p:nvSpPr>
            <p:spPr>
              <a:xfrm rot="16200000">
                <a:off x="4270476" y="-471532"/>
                <a:ext cx="448412" cy="6205266"/>
              </a:xfrm>
              <a:prstGeom prst="rect">
                <a:avLst/>
              </a:prstGeom>
              <a:noFill/>
              <a:ln w="9525" cap="flat" cmpd="sng" algn="ctr">
                <a:solidFill>
                  <a:srgbClr val="C00000"/>
                </a:solidFill>
                <a:prstDash val="solid"/>
                <a:miter lim="800000"/>
              </a:ln>
              <a:effectLst>
                <a:innerShdw blurRad="127000" dist="88900" dir="18900000">
                  <a:prstClr val="black">
                    <a:alpha val="38000"/>
                  </a:prstClr>
                </a:innerShdw>
              </a:effectLst>
            </p:spPr>
            <p:txBody>
              <a:bodyPr vert="eaVert" lIns="0" tIns="0" rIns="0" bIns="360000" anchor="ctr"/>
              <a:lstStyle>
                <a:defPPr>
                  <a:defRPr lang="zh-CN"/>
                </a:defPPr>
                <a:lvl1pPr algn="ctr">
                  <a:defRPr sz="3200" kern="0">
                    <a:solidFill>
                      <a:prstClr val="white"/>
                    </a:solidFill>
                    <a:latin typeface="Calibri" panose="020F0502020204030204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</a:defRPr>
                </a:lvl2pPr>
                <a:lvl3pPr>
                  <a:defRPr>
                    <a:solidFill>
                      <a:schemeClr val="tx1"/>
                    </a:solidFill>
                  </a:defRPr>
                </a:lvl3pPr>
                <a:lvl4pPr>
                  <a:defRPr>
                    <a:solidFill>
                      <a:schemeClr val="tx1"/>
                    </a:solidFill>
                  </a:defRPr>
                </a:lvl4pPr>
                <a:lvl5pPr>
                  <a:defRPr>
                    <a:solidFill>
                      <a:schemeClr val="tx1"/>
                    </a:solidFill>
                  </a:defRPr>
                </a:lvl5pPr>
                <a:lvl6pPr>
                  <a:defRPr>
                    <a:solidFill>
                      <a:schemeClr val="tx1"/>
                    </a:solidFill>
                  </a:defRPr>
                </a:lvl6pPr>
                <a:lvl7pPr>
                  <a:defRPr>
                    <a:solidFill>
                      <a:schemeClr val="tx1"/>
                    </a:solidFill>
                  </a:defRPr>
                </a:lvl7pPr>
                <a:lvl8pPr>
                  <a:defRPr>
                    <a:solidFill>
                      <a:schemeClr val="tx1"/>
                    </a:solidFill>
                  </a:defRPr>
                </a:lvl8pPr>
                <a:lvl9pPr>
                  <a:defRPr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ea"/>
                    <a:sym typeface="+mn-lt"/>
                  </a:rPr>
                  <a:t> </a:t>
                </a:r>
              </a:p>
            </p:txBody>
          </p:sp>
          <p:grpSp>
            <p:nvGrpSpPr>
              <p:cNvPr id="28" name="组合 27">
                <a:extLst>
                  <a:ext uri="{FF2B5EF4-FFF2-40B4-BE49-F238E27FC236}">
                    <a16:creationId xmlns:a16="http://schemas.microsoft.com/office/drawing/2014/main" id="{5D28B2C7-8937-4C82-B7AA-FF3184FB7A37}"/>
                  </a:ext>
                </a:extLst>
              </p:cNvPr>
              <p:cNvGrpSpPr/>
              <p:nvPr/>
            </p:nvGrpSpPr>
            <p:grpSpPr>
              <a:xfrm rot="16200000">
                <a:off x="4327997" y="-507997"/>
                <a:ext cx="347394" cy="6275826"/>
                <a:chOff x="1861559" y="2468597"/>
                <a:chExt cx="1872303" cy="6275826"/>
              </a:xfrm>
            </p:grpSpPr>
            <p:sp>
              <p:nvSpPr>
                <p:cNvPr id="30" name="PA-圆角矩形 10">
                  <a:extLst>
                    <a:ext uri="{FF2B5EF4-FFF2-40B4-BE49-F238E27FC236}">
                      <a16:creationId xmlns:a16="http://schemas.microsoft.com/office/drawing/2014/main" id="{6EFF41C1-9331-431B-A27C-2B721FD90225}"/>
                    </a:ext>
                  </a:extLst>
                </p:cNvPr>
                <p:cNvSpPr/>
                <p:nvPr>
                  <p:custDataLst>
                    <p:tags r:id="rId13"/>
                  </p:custDataLst>
                </p:nvPr>
              </p:nvSpPr>
              <p:spPr>
                <a:xfrm>
                  <a:off x="1861559" y="2468597"/>
                  <a:ext cx="1872217" cy="7746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C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31" name="PA-圆角矩形 11">
                  <a:extLst>
                    <a:ext uri="{FF2B5EF4-FFF2-40B4-BE49-F238E27FC236}">
                      <a16:creationId xmlns:a16="http://schemas.microsoft.com/office/drawing/2014/main" id="{476FFA02-2367-4D7A-8202-221902F6049D}"/>
                    </a:ext>
                  </a:extLst>
                </p:cNvPr>
                <p:cNvSpPr/>
                <p:nvPr>
                  <p:custDataLst>
                    <p:tags r:id="rId14"/>
                  </p:custDataLst>
                </p:nvPr>
              </p:nvSpPr>
              <p:spPr>
                <a:xfrm>
                  <a:off x="1861583" y="8666954"/>
                  <a:ext cx="1872279" cy="7746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C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9" name="PA-文本框 20">
                <a:extLst>
                  <a:ext uri="{FF2B5EF4-FFF2-40B4-BE49-F238E27FC236}">
                    <a16:creationId xmlns:a16="http://schemas.microsoft.com/office/drawing/2014/main" id="{FCD4CEA9-9356-44BF-8B2F-BD8CD21D232D}"/>
                  </a:ext>
                </a:extLst>
              </p:cNvPr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1615191" y="2410404"/>
                <a:ext cx="625157" cy="449580"/>
              </a:xfrm>
              <a:prstGeom prst="rect">
                <a:avLst/>
              </a:prstGeom>
              <a:solidFill>
                <a:srgbClr val="C00000"/>
              </a:solidFill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6F2EA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ea"/>
                    <a:sym typeface="+mn-lt"/>
                  </a:rPr>
                  <a:t>02</a:t>
                </a:r>
                <a:endPara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6F2EA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26" name="PA-文本框 21">
              <a:extLst>
                <a:ext uri="{FF2B5EF4-FFF2-40B4-BE49-F238E27FC236}">
                  <a16:creationId xmlns:a16="http://schemas.microsoft.com/office/drawing/2014/main" id="{963498DC-56F5-434F-92E9-A3A49C03A519}"/>
                </a:ext>
              </a:extLst>
            </p:cNvPr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5993874" y="1643238"/>
              <a:ext cx="538226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lvl="0"/>
              <a:r>
                <a:rPr lang="zh-CN" altLang="zh-CN" sz="2000" b="1" spc="600" dirty="0">
                  <a:solidFill>
                    <a:schemeClr val="accent1"/>
                  </a:solidFill>
                  <a:ea typeface="思源黑体 CN Bold" panose="020B0800000000000000" pitchFamily="34" charset="-122"/>
                  <a:cs typeface="+mn-ea"/>
                </a:rPr>
                <a:t>学习英模要学什么</a:t>
              </a:r>
              <a:endParaRPr lang="zh-CN" altLang="en-US" sz="2000" b="1" spc="600" dirty="0">
                <a:solidFill>
                  <a:schemeClr val="accent1"/>
                </a:solidFill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2" name="PA-102227">
            <a:extLst>
              <a:ext uri="{FF2B5EF4-FFF2-40B4-BE49-F238E27FC236}">
                <a16:creationId xmlns:a16="http://schemas.microsoft.com/office/drawing/2014/main" id="{2D32B4D7-7BD4-436A-87F1-E1F4E204D060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4637790" y="3050660"/>
            <a:ext cx="6636105" cy="470081"/>
            <a:chOff x="4946496" y="1589027"/>
            <a:chExt cx="6636105" cy="470081"/>
          </a:xfrm>
        </p:grpSpPr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E70C2E92-D8FD-4D77-A1A3-374A6CF3AE3C}"/>
                </a:ext>
              </a:extLst>
            </p:cNvPr>
            <p:cNvGrpSpPr/>
            <p:nvPr/>
          </p:nvGrpSpPr>
          <p:grpSpPr>
            <a:xfrm>
              <a:off x="4946496" y="1589027"/>
              <a:ext cx="6553669" cy="470081"/>
              <a:chOff x="1363754" y="2398612"/>
              <a:chExt cx="6311028" cy="470081"/>
            </a:xfrm>
          </p:grpSpPr>
          <p:sp>
            <p:nvSpPr>
              <p:cNvPr id="35" name="PA-文本框 35">
                <a:extLst>
                  <a:ext uri="{FF2B5EF4-FFF2-40B4-BE49-F238E27FC236}">
                    <a16:creationId xmlns:a16="http://schemas.microsoft.com/office/drawing/2014/main" id="{44FECE15-BAEC-44EB-B64E-F46CED7B902D}"/>
                  </a:ext>
                </a:extLst>
              </p:cNvPr>
              <p:cNvSpPr txBox="1"/>
              <p:nvPr>
                <p:custDataLst>
                  <p:tags r:id="rId6"/>
                </p:custDataLst>
              </p:nvPr>
            </p:nvSpPr>
            <p:spPr>
              <a:xfrm rot="16200000">
                <a:off x="4283054" y="-492394"/>
                <a:ext cx="448412" cy="6230423"/>
              </a:xfrm>
              <a:prstGeom prst="rect">
                <a:avLst/>
              </a:prstGeom>
              <a:noFill/>
              <a:ln w="9525" cap="flat" cmpd="sng" algn="ctr">
                <a:solidFill>
                  <a:srgbClr val="C00000"/>
                </a:solidFill>
                <a:prstDash val="solid"/>
                <a:miter lim="800000"/>
              </a:ln>
              <a:effectLst>
                <a:innerShdw blurRad="127000" dist="88900" dir="18900000">
                  <a:prstClr val="black">
                    <a:alpha val="38000"/>
                  </a:prstClr>
                </a:innerShdw>
              </a:effectLst>
            </p:spPr>
            <p:txBody>
              <a:bodyPr vert="eaVert" lIns="0" tIns="0" rIns="0" bIns="360000" anchor="ctr"/>
              <a:lstStyle>
                <a:defPPr>
                  <a:defRPr lang="zh-CN"/>
                </a:defPPr>
                <a:lvl1pPr algn="ctr">
                  <a:defRPr sz="3200" kern="0">
                    <a:solidFill>
                      <a:prstClr val="white"/>
                    </a:solidFill>
                    <a:latin typeface="Calibri" panose="020F0502020204030204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</a:defRPr>
                </a:lvl2pPr>
                <a:lvl3pPr>
                  <a:defRPr>
                    <a:solidFill>
                      <a:schemeClr val="tx1"/>
                    </a:solidFill>
                  </a:defRPr>
                </a:lvl3pPr>
                <a:lvl4pPr>
                  <a:defRPr>
                    <a:solidFill>
                      <a:schemeClr val="tx1"/>
                    </a:solidFill>
                  </a:defRPr>
                </a:lvl4pPr>
                <a:lvl5pPr>
                  <a:defRPr>
                    <a:solidFill>
                      <a:schemeClr val="tx1"/>
                    </a:solidFill>
                  </a:defRPr>
                </a:lvl5pPr>
                <a:lvl6pPr>
                  <a:defRPr>
                    <a:solidFill>
                      <a:schemeClr val="tx1"/>
                    </a:solidFill>
                  </a:defRPr>
                </a:lvl6pPr>
                <a:lvl7pPr>
                  <a:defRPr>
                    <a:solidFill>
                      <a:schemeClr val="tx1"/>
                    </a:solidFill>
                  </a:defRPr>
                </a:lvl7pPr>
                <a:lvl8pPr>
                  <a:defRPr>
                    <a:solidFill>
                      <a:schemeClr val="tx1"/>
                    </a:solidFill>
                  </a:defRPr>
                </a:lvl8pPr>
                <a:lvl9pPr>
                  <a:defRPr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ea"/>
                    <a:sym typeface="+mn-lt"/>
                  </a:rPr>
                  <a:t> </a:t>
                </a:r>
              </a:p>
            </p:txBody>
          </p:sp>
          <p:grpSp>
            <p:nvGrpSpPr>
              <p:cNvPr id="36" name="组合 35">
                <a:extLst>
                  <a:ext uri="{FF2B5EF4-FFF2-40B4-BE49-F238E27FC236}">
                    <a16:creationId xmlns:a16="http://schemas.microsoft.com/office/drawing/2014/main" id="{4F04BF5E-EF96-43E6-952E-88F81E9FEFC9}"/>
                  </a:ext>
                </a:extLst>
              </p:cNvPr>
              <p:cNvGrpSpPr/>
              <p:nvPr/>
            </p:nvGrpSpPr>
            <p:grpSpPr>
              <a:xfrm rot="16200000">
                <a:off x="4335657" y="-535509"/>
                <a:ext cx="367222" cy="6311028"/>
                <a:chOff x="1861563" y="2468597"/>
                <a:chExt cx="1979070" cy="6311028"/>
              </a:xfrm>
            </p:grpSpPr>
            <p:sp>
              <p:nvSpPr>
                <p:cNvPr id="38" name="PA-圆角矩形 10">
                  <a:extLst>
                    <a:ext uri="{FF2B5EF4-FFF2-40B4-BE49-F238E27FC236}">
                      <a16:creationId xmlns:a16="http://schemas.microsoft.com/office/drawing/2014/main" id="{90C3CB29-EED2-40FD-ADE4-94F77B1A6448}"/>
                    </a:ext>
                  </a:extLst>
                </p:cNvPr>
                <p:cNvSpPr/>
                <p:nvPr>
                  <p:custDataLst>
                    <p:tags r:id="rId8"/>
                  </p:custDataLst>
                </p:nvPr>
              </p:nvSpPr>
              <p:spPr>
                <a:xfrm>
                  <a:off x="1861563" y="2468597"/>
                  <a:ext cx="1872213" cy="7746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C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39" name="PA-圆角矩形 11">
                  <a:extLst>
                    <a:ext uri="{FF2B5EF4-FFF2-40B4-BE49-F238E27FC236}">
                      <a16:creationId xmlns:a16="http://schemas.microsoft.com/office/drawing/2014/main" id="{E8AF262A-C485-4F57-92DF-E528A20F46D9}"/>
                    </a:ext>
                  </a:extLst>
                </p:cNvPr>
                <p:cNvSpPr/>
                <p:nvPr>
                  <p:custDataLst>
                    <p:tags r:id="rId9"/>
                  </p:custDataLst>
                </p:nvPr>
              </p:nvSpPr>
              <p:spPr>
                <a:xfrm>
                  <a:off x="1968433" y="8702156"/>
                  <a:ext cx="1872200" cy="7746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C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7" name="PA-文本框 20">
                <a:extLst>
                  <a:ext uri="{FF2B5EF4-FFF2-40B4-BE49-F238E27FC236}">
                    <a16:creationId xmlns:a16="http://schemas.microsoft.com/office/drawing/2014/main" id="{FF94FD6A-1900-43C5-B59A-CDA3C1FDD7A4}"/>
                  </a:ext>
                </a:extLst>
              </p:cNvPr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1615191" y="2419113"/>
                <a:ext cx="625157" cy="449580"/>
              </a:xfrm>
              <a:prstGeom prst="rect">
                <a:avLst/>
              </a:prstGeom>
              <a:solidFill>
                <a:srgbClr val="C00000"/>
              </a:solidFill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6F2EA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ea"/>
                    <a:sym typeface="+mn-lt"/>
                  </a:rPr>
                  <a:t>03</a:t>
                </a:r>
                <a:endPara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6F2EA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34" name="PA-文本框 20">
              <a:extLst>
                <a:ext uri="{FF2B5EF4-FFF2-40B4-BE49-F238E27FC236}">
                  <a16:creationId xmlns:a16="http://schemas.microsoft.com/office/drawing/2014/main" id="{E378F309-3278-4E85-A9EC-F82EB65EABC8}"/>
                </a:ext>
              </a:extLst>
            </p:cNvPr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6002614" y="1647806"/>
              <a:ext cx="557998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>
                <a:defRPr/>
              </a:pPr>
              <a:r>
                <a:rPr lang="zh-CN" altLang="zh-CN" sz="2000" b="1" spc="600" dirty="0">
                  <a:solidFill>
                    <a:schemeClr val="accent1"/>
                  </a:solidFill>
                  <a:ea typeface="思源黑体 CN Bold" panose="020B0800000000000000" pitchFamily="34" charset="-122"/>
                  <a:cs typeface="+mn-ea"/>
                </a:rPr>
                <a:t>怎样把英模精神内化于心、外化于行</a:t>
              </a:r>
              <a:endParaRPr lang="zh-CN" altLang="en-US" sz="2000" b="1" spc="600" dirty="0">
                <a:solidFill>
                  <a:schemeClr val="accent1"/>
                </a:solidFill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0147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75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75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25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75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1BFB1400-AC1A-4990-A60F-DE11DE554BE0}"/>
              </a:ext>
            </a:extLst>
          </p:cNvPr>
          <p:cNvGrpSpPr/>
          <p:nvPr/>
        </p:nvGrpSpPr>
        <p:grpSpPr>
          <a:xfrm>
            <a:off x="2643484" y="2135198"/>
            <a:ext cx="502686" cy="792483"/>
            <a:chOff x="2643484" y="2135198"/>
            <a:chExt cx="502686" cy="792483"/>
          </a:xfrm>
        </p:grpSpPr>
        <p:sp>
          <p:nvSpPr>
            <p:cNvPr id="4" name="矩形: 圆顶角 3">
              <a:extLst>
                <a:ext uri="{FF2B5EF4-FFF2-40B4-BE49-F238E27FC236}">
                  <a16:creationId xmlns:a16="http://schemas.microsoft.com/office/drawing/2014/main" id="{04C56DB8-FDD2-4418-8E1F-CD30CC55861B}"/>
                </a:ext>
              </a:extLst>
            </p:cNvPr>
            <p:cNvSpPr/>
            <p:nvPr/>
          </p:nvSpPr>
          <p:spPr>
            <a:xfrm>
              <a:off x="2643484" y="2135198"/>
              <a:ext cx="496758" cy="792483"/>
            </a:xfrm>
            <a:prstGeom prst="round2SameRect">
              <a:avLst>
                <a:gd name="adj1" fmla="val 38465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DA9B65C8-CC64-4E47-B179-AD8C70B97B50}"/>
                </a:ext>
              </a:extLst>
            </p:cNvPr>
            <p:cNvSpPr txBox="1"/>
            <p:nvPr/>
          </p:nvSpPr>
          <p:spPr>
            <a:xfrm>
              <a:off x="2649412" y="2218475"/>
              <a:ext cx="4967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3</a:t>
              </a:r>
              <a:endParaRPr lang="zh-CN" altLang="en-US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pic>
        <p:nvPicPr>
          <p:cNvPr id="2" name="图片 24">
            <a:extLst>
              <a:ext uri="{FF2B5EF4-FFF2-40B4-BE49-F238E27FC236}">
                <a16:creationId xmlns:a16="http://schemas.microsoft.com/office/drawing/2014/main" id="{343F706D-2229-409C-9BDA-FD942A795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332" y="5884614"/>
            <a:ext cx="121920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5" name="直接连接符 44">
            <a:extLst>
              <a:ext uri="{FF2B5EF4-FFF2-40B4-BE49-F238E27FC236}">
                <a16:creationId xmlns:a16="http://schemas.microsoft.com/office/drawing/2014/main" id="{FF0774A9-03A1-4840-8C20-D6F2F4B5C4BC}"/>
              </a:ext>
            </a:extLst>
          </p:cNvPr>
          <p:cNvCxnSpPr>
            <a:cxnSpLocks/>
          </p:cNvCxnSpPr>
          <p:nvPr/>
        </p:nvCxnSpPr>
        <p:spPr>
          <a:xfrm flipH="1">
            <a:off x="981305" y="938763"/>
            <a:ext cx="7840478" cy="0"/>
          </a:xfrm>
          <a:prstGeom prst="line">
            <a:avLst/>
          </a:prstGeom>
          <a:ln w="76200">
            <a:solidFill>
              <a:srgbClr val="E95B53"/>
            </a:solidFill>
          </a:ln>
          <a:effectLst>
            <a:softEdge rad="3175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3CAC523C-C59D-423A-87EA-CD4E04F92228}"/>
              </a:ext>
            </a:extLst>
          </p:cNvPr>
          <p:cNvGrpSpPr/>
          <p:nvPr/>
        </p:nvGrpSpPr>
        <p:grpSpPr>
          <a:xfrm>
            <a:off x="580829" y="555953"/>
            <a:ext cx="471489" cy="471489"/>
            <a:chOff x="6176272" y="2046428"/>
            <a:chExt cx="710830" cy="710830"/>
          </a:xfrm>
        </p:grpSpPr>
        <p:sp>
          <p:nvSpPr>
            <p:cNvPr id="47" name="椭圆 46">
              <a:extLst>
                <a:ext uri="{FF2B5EF4-FFF2-40B4-BE49-F238E27FC236}">
                  <a16:creationId xmlns:a16="http://schemas.microsoft.com/office/drawing/2014/main" id="{00137645-C1D5-4950-AF3B-9DD95E070A4D}"/>
                </a:ext>
              </a:extLst>
            </p:cNvPr>
            <p:cNvSpPr/>
            <p:nvPr/>
          </p:nvSpPr>
          <p:spPr>
            <a:xfrm>
              <a:off x="6251320" y="2134521"/>
              <a:ext cx="528716" cy="528716"/>
            </a:xfrm>
            <a:prstGeom prst="ellipse">
              <a:avLst/>
            </a:prstGeom>
            <a:solidFill>
              <a:srgbClr val="E95B53"/>
            </a:solidFill>
            <a:ln>
              <a:solidFill>
                <a:srgbClr val="E95B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35" tIns="45718" rIns="91435" bIns="4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2000" dirty="0">
                  <a:latin typeface="+mn-ea"/>
                </a:rPr>
                <a:t>01</a:t>
              </a:r>
              <a:endParaRPr lang="zh-CN" altLang="en-US" sz="2000" dirty="0">
                <a:latin typeface="+mn-ea"/>
              </a:endParaRPr>
            </a:p>
          </p:txBody>
        </p:sp>
        <p:grpSp>
          <p:nvGrpSpPr>
            <p:cNvPr id="48" name="组合 47">
              <a:extLst>
                <a:ext uri="{FF2B5EF4-FFF2-40B4-BE49-F238E27FC236}">
                  <a16:creationId xmlns:a16="http://schemas.microsoft.com/office/drawing/2014/main" id="{3B8EBCD2-D7AC-4E95-ABD3-7B38F4F34492}"/>
                </a:ext>
              </a:extLst>
            </p:cNvPr>
            <p:cNvGrpSpPr/>
            <p:nvPr/>
          </p:nvGrpSpPr>
          <p:grpSpPr>
            <a:xfrm rot="14621625">
              <a:off x="6176272" y="2046428"/>
              <a:ext cx="710830" cy="710830"/>
              <a:chOff x="857250" y="1893093"/>
              <a:chExt cx="864394" cy="864394"/>
            </a:xfrm>
          </p:grpSpPr>
          <p:sp>
            <p:nvSpPr>
              <p:cNvPr id="49" name="弧形 48">
                <a:extLst>
                  <a:ext uri="{FF2B5EF4-FFF2-40B4-BE49-F238E27FC236}">
                    <a16:creationId xmlns:a16="http://schemas.microsoft.com/office/drawing/2014/main" id="{CB4F7FF3-E1D0-4E24-9556-DD9FED66F141}"/>
                  </a:ext>
                </a:extLst>
              </p:cNvPr>
              <p:cNvSpPr/>
              <p:nvPr/>
            </p:nvSpPr>
            <p:spPr>
              <a:xfrm>
                <a:off x="857250" y="1893093"/>
                <a:ext cx="864394" cy="864394"/>
              </a:xfrm>
              <a:prstGeom prst="arc">
                <a:avLst>
                  <a:gd name="adj1" fmla="val 3406397"/>
                  <a:gd name="adj2" fmla="val 20528884"/>
                </a:avLst>
              </a:prstGeom>
              <a:ln>
                <a:solidFill>
                  <a:srgbClr val="E95B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+mn-ea"/>
                </a:endParaRPr>
              </a:p>
            </p:txBody>
          </p:sp>
          <p:sp>
            <p:nvSpPr>
              <p:cNvPr id="50" name="弧形 49">
                <a:extLst>
                  <a:ext uri="{FF2B5EF4-FFF2-40B4-BE49-F238E27FC236}">
                    <a16:creationId xmlns:a16="http://schemas.microsoft.com/office/drawing/2014/main" id="{7481AF6C-03E9-4BB0-8671-7648E399CC62}"/>
                  </a:ext>
                </a:extLst>
              </p:cNvPr>
              <p:cNvSpPr/>
              <p:nvPr/>
            </p:nvSpPr>
            <p:spPr>
              <a:xfrm>
                <a:off x="857250" y="1893093"/>
                <a:ext cx="864394" cy="864394"/>
              </a:xfrm>
              <a:prstGeom prst="arc">
                <a:avLst>
                  <a:gd name="adj1" fmla="val 7448849"/>
                  <a:gd name="adj2" fmla="val 17571339"/>
                </a:avLst>
              </a:prstGeom>
              <a:ln w="76200">
                <a:solidFill>
                  <a:srgbClr val="E95B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+mn-ea"/>
                </a:endParaRPr>
              </a:p>
            </p:txBody>
          </p:sp>
        </p:grpSp>
      </p:grp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5C787561-8E52-4F69-BEF5-BA0F00279F84}"/>
              </a:ext>
            </a:extLst>
          </p:cNvPr>
          <p:cNvGrpSpPr/>
          <p:nvPr/>
        </p:nvGrpSpPr>
        <p:grpSpPr>
          <a:xfrm>
            <a:off x="1358064" y="555953"/>
            <a:ext cx="471489" cy="471489"/>
            <a:chOff x="6176272" y="2046428"/>
            <a:chExt cx="710830" cy="710830"/>
          </a:xfrm>
        </p:grpSpPr>
        <p:sp>
          <p:nvSpPr>
            <p:cNvPr id="52" name="椭圆 51">
              <a:extLst>
                <a:ext uri="{FF2B5EF4-FFF2-40B4-BE49-F238E27FC236}">
                  <a16:creationId xmlns:a16="http://schemas.microsoft.com/office/drawing/2014/main" id="{C021A41F-9B16-44AC-BD96-FF8DDD132711}"/>
                </a:ext>
              </a:extLst>
            </p:cNvPr>
            <p:cNvSpPr/>
            <p:nvPr/>
          </p:nvSpPr>
          <p:spPr>
            <a:xfrm>
              <a:off x="6251320" y="2134521"/>
              <a:ext cx="528716" cy="528716"/>
            </a:xfrm>
            <a:prstGeom prst="ellipse">
              <a:avLst/>
            </a:prstGeom>
            <a:solidFill>
              <a:srgbClr val="E95B53"/>
            </a:solidFill>
            <a:ln>
              <a:solidFill>
                <a:srgbClr val="E95B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35" tIns="45718" rIns="91435" bIns="4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2000" dirty="0">
                  <a:latin typeface="+mn-ea"/>
                </a:rPr>
                <a:t>02</a:t>
              </a:r>
              <a:endParaRPr lang="zh-CN" altLang="en-US" sz="2000" dirty="0">
                <a:latin typeface="+mn-ea"/>
              </a:endParaRPr>
            </a:p>
          </p:txBody>
        </p:sp>
        <p:grpSp>
          <p:nvGrpSpPr>
            <p:cNvPr id="53" name="组合 52">
              <a:extLst>
                <a:ext uri="{FF2B5EF4-FFF2-40B4-BE49-F238E27FC236}">
                  <a16:creationId xmlns:a16="http://schemas.microsoft.com/office/drawing/2014/main" id="{AF7403C1-B67A-4C7B-A2C3-7010EB88AF1A}"/>
                </a:ext>
              </a:extLst>
            </p:cNvPr>
            <p:cNvGrpSpPr/>
            <p:nvPr/>
          </p:nvGrpSpPr>
          <p:grpSpPr>
            <a:xfrm rot="14621625">
              <a:off x="6176272" y="2046428"/>
              <a:ext cx="710830" cy="710830"/>
              <a:chOff x="857250" y="1893093"/>
              <a:chExt cx="864394" cy="864394"/>
            </a:xfrm>
          </p:grpSpPr>
          <p:sp>
            <p:nvSpPr>
              <p:cNvPr id="54" name="弧形 53">
                <a:extLst>
                  <a:ext uri="{FF2B5EF4-FFF2-40B4-BE49-F238E27FC236}">
                    <a16:creationId xmlns:a16="http://schemas.microsoft.com/office/drawing/2014/main" id="{40B0B919-BC52-44AE-BAE0-D0E7399392C0}"/>
                  </a:ext>
                </a:extLst>
              </p:cNvPr>
              <p:cNvSpPr/>
              <p:nvPr/>
            </p:nvSpPr>
            <p:spPr>
              <a:xfrm>
                <a:off x="857250" y="1893093"/>
                <a:ext cx="864394" cy="864394"/>
              </a:xfrm>
              <a:prstGeom prst="arc">
                <a:avLst>
                  <a:gd name="adj1" fmla="val 3406397"/>
                  <a:gd name="adj2" fmla="val 20528884"/>
                </a:avLst>
              </a:prstGeom>
              <a:ln>
                <a:solidFill>
                  <a:srgbClr val="E95B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+mn-ea"/>
                </a:endParaRPr>
              </a:p>
            </p:txBody>
          </p:sp>
          <p:sp>
            <p:nvSpPr>
              <p:cNvPr id="55" name="弧形 54">
                <a:extLst>
                  <a:ext uri="{FF2B5EF4-FFF2-40B4-BE49-F238E27FC236}">
                    <a16:creationId xmlns:a16="http://schemas.microsoft.com/office/drawing/2014/main" id="{DCFD8E9A-4EFE-4525-A754-1547C42FA13F}"/>
                  </a:ext>
                </a:extLst>
              </p:cNvPr>
              <p:cNvSpPr/>
              <p:nvPr/>
            </p:nvSpPr>
            <p:spPr>
              <a:xfrm>
                <a:off x="857250" y="1893093"/>
                <a:ext cx="864394" cy="864394"/>
              </a:xfrm>
              <a:prstGeom prst="arc">
                <a:avLst>
                  <a:gd name="adj1" fmla="val 7448849"/>
                  <a:gd name="adj2" fmla="val 17571339"/>
                </a:avLst>
              </a:prstGeom>
              <a:ln w="76200">
                <a:solidFill>
                  <a:srgbClr val="E95B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+mn-ea"/>
                </a:endParaRPr>
              </a:p>
            </p:txBody>
          </p:sp>
        </p:grpSp>
      </p:grpSp>
      <p:grpSp>
        <p:nvGrpSpPr>
          <p:cNvPr id="56" name="组合 55">
            <a:extLst>
              <a:ext uri="{FF2B5EF4-FFF2-40B4-BE49-F238E27FC236}">
                <a16:creationId xmlns:a16="http://schemas.microsoft.com/office/drawing/2014/main" id="{6A45CC34-FBD8-4871-8742-C388F0D6E9B8}"/>
              </a:ext>
            </a:extLst>
          </p:cNvPr>
          <p:cNvGrpSpPr/>
          <p:nvPr/>
        </p:nvGrpSpPr>
        <p:grpSpPr>
          <a:xfrm>
            <a:off x="2055238" y="337247"/>
            <a:ext cx="657016" cy="657016"/>
            <a:chOff x="6176272" y="2046428"/>
            <a:chExt cx="710830" cy="710830"/>
          </a:xfrm>
        </p:grpSpPr>
        <p:sp>
          <p:nvSpPr>
            <p:cNvPr id="57" name="椭圆 56">
              <a:extLst>
                <a:ext uri="{FF2B5EF4-FFF2-40B4-BE49-F238E27FC236}">
                  <a16:creationId xmlns:a16="http://schemas.microsoft.com/office/drawing/2014/main" id="{B23C76ED-A4AE-41D6-B345-1BE175159EEF}"/>
                </a:ext>
              </a:extLst>
            </p:cNvPr>
            <p:cNvSpPr/>
            <p:nvPr/>
          </p:nvSpPr>
          <p:spPr>
            <a:xfrm>
              <a:off x="6251320" y="2134521"/>
              <a:ext cx="528716" cy="528716"/>
            </a:xfrm>
            <a:prstGeom prst="ellipse">
              <a:avLst/>
            </a:prstGeom>
            <a:solidFill>
              <a:srgbClr val="DF0515"/>
            </a:solidFill>
            <a:ln>
              <a:solidFill>
                <a:srgbClr val="D80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35" tIns="45718" rIns="91435" bIns="4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2400" dirty="0">
                  <a:latin typeface="+mn-ea"/>
                </a:rPr>
                <a:t>03</a:t>
              </a:r>
              <a:endParaRPr lang="zh-CN" altLang="en-US" sz="2400" dirty="0">
                <a:latin typeface="+mn-ea"/>
              </a:endParaRPr>
            </a:p>
          </p:txBody>
        </p:sp>
        <p:grpSp>
          <p:nvGrpSpPr>
            <p:cNvPr id="58" name="组合 57">
              <a:extLst>
                <a:ext uri="{FF2B5EF4-FFF2-40B4-BE49-F238E27FC236}">
                  <a16:creationId xmlns:a16="http://schemas.microsoft.com/office/drawing/2014/main" id="{307B66CC-4599-4143-85C4-56FD97B212AE}"/>
                </a:ext>
              </a:extLst>
            </p:cNvPr>
            <p:cNvGrpSpPr/>
            <p:nvPr/>
          </p:nvGrpSpPr>
          <p:grpSpPr>
            <a:xfrm rot="14621625">
              <a:off x="6176272" y="2046428"/>
              <a:ext cx="710830" cy="710830"/>
              <a:chOff x="857250" y="1893093"/>
              <a:chExt cx="864394" cy="864394"/>
            </a:xfrm>
          </p:grpSpPr>
          <p:sp>
            <p:nvSpPr>
              <p:cNvPr id="59" name="弧形 58">
                <a:extLst>
                  <a:ext uri="{FF2B5EF4-FFF2-40B4-BE49-F238E27FC236}">
                    <a16:creationId xmlns:a16="http://schemas.microsoft.com/office/drawing/2014/main" id="{4E7B6BC6-5BDC-4752-B770-F149CB2DCC14}"/>
                  </a:ext>
                </a:extLst>
              </p:cNvPr>
              <p:cNvSpPr/>
              <p:nvPr/>
            </p:nvSpPr>
            <p:spPr>
              <a:xfrm>
                <a:off x="857250" y="1893093"/>
                <a:ext cx="864394" cy="864394"/>
              </a:xfrm>
              <a:prstGeom prst="arc">
                <a:avLst>
                  <a:gd name="adj1" fmla="val 3406397"/>
                  <a:gd name="adj2" fmla="val 20528884"/>
                </a:avLst>
              </a:prstGeom>
              <a:ln>
                <a:solidFill>
                  <a:srgbClr val="D80A1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1707">
                  <a:latin typeface="+mn-ea"/>
                </a:endParaRPr>
              </a:p>
            </p:txBody>
          </p:sp>
          <p:sp>
            <p:nvSpPr>
              <p:cNvPr id="60" name="弧形 59">
                <a:extLst>
                  <a:ext uri="{FF2B5EF4-FFF2-40B4-BE49-F238E27FC236}">
                    <a16:creationId xmlns:a16="http://schemas.microsoft.com/office/drawing/2014/main" id="{CB543CCE-F608-484D-A1B4-AAFA8C4D8B9F}"/>
                  </a:ext>
                </a:extLst>
              </p:cNvPr>
              <p:cNvSpPr/>
              <p:nvPr/>
            </p:nvSpPr>
            <p:spPr>
              <a:xfrm>
                <a:off x="857250" y="1893093"/>
                <a:ext cx="864394" cy="864394"/>
              </a:xfrm>
              <a:prstGeom prst="arc">
                <a:avLst>
                  <a:gd name="adj1" fmla="val 7448849"/>
                  <a:gd name="adj2" fmla="val 17571339"/>
                </a:avLst>
              </a:prstGeom>
              <a:ln w="76200">
                <a:solidFill>
                  <a:srgbClr val="D80A1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1707">
                  <a:latin typeface="+mn-ea"/>
                </a:endParaRPr>
              </a:p>
            </p:txBody>
          </p:sp>
        </p:grpSp>
      </p:grpSp>
      <p:sp>
        <p:nvSpPr>
          <p:cNvPr id="61" name="矩形 60">
            <a:extLst>
              <a:ext uri="{FF2B5EF4-FFF2-40B4-BE49-F238E27FC236}">
                <a16:creationId xmlns:a16="http://schemas.microsoft.com/office/drawing/2014/main" id="{FEAFBAD0-13DE-4D40-BEFA-B4D925F7AEAE}"/>
              </a:ext>
            </a:extLst>
          </p:cNvPr>
          <p:cNvSpPr/>
          <p:nvPr/>
        </p:nvSpPr>
        <p:spPr>
          <a:xfrm>
            <a:off x="2980683" y="422527"/>
            <a:ext cx="594384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200" spc="600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怎样把英模精神内化于心、外化于行</a:t>
            </a:r>
            <a:endParaRPr lang="zh-CN" altLang="en-US" sz="2200" spc="600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pic>
        <p:nvPicPr>
          <p:cNvPr id="62" name="图片 61">
            <a:extLst>
              <a:ext uri="{FF2B5EF4-FFF2-40B4-BE49-F238E27FC236}">
                <a16:creationId xmlns:a16="http://schemas.microsoft.com/office/drawing/2014/main" id="{7AF0465B-EA76-48A1-9900-53E2753384A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39150" y="1"/>
            <a:ext cx="3746552" cy="2266950"/>
          </a:xfrm>
          <a:prstGeom prst="rect">
            <a:avLst/>
          </a:prstGeom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id="{EE0BB76F-F69E-4DC3-AAB4-6E9DEEA2C905}"/>
              </a:ext>
            </a:extLst>
          </p:cNvPr>
          <p:cNvSpPr/>
          <p:nvPr/>
        </p:nvSpPr>
        <p:spPr>
          <a:xfrm>
            <a:off x="2752266" y="4181632"/>
            <a:ext cx="7236463" cy="382028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zh-CN" sz="1600" dirty="0">
                <a:solidFill>
                  <a:schemeClr val="accent1"/>
                </a:solidFill>
              </a:rPr>
              <a:t>对查找出的差距和问题，认真整改</a:t>
            </a:r>
            <a:r>
              <a:rPr lang="zh-CN" altLang="en-US" sz="1600" dirty="0">
                <a:solidFill>
                  <a:schemeClr val="accent1"/>
                </a:solidFill>
              </a:rPr>
              <a:t>。</a:t>
            </a:r>
            <a:r>
              <a:rPr lang="zh-CN" altLang="zh-CN" sz="1600" dirty="0">
                <a:solidFill>
                  <a:schemeClr val="accent1"/>
                </a:solidFill>
              </a:rPr>
              <a:t>从中心</a:t>
            </a:r>
            <a:r>
              <a:rPr lang="zh-CN" altLang="en-US" sz="1600" dirty="0">
                <a:solidFill>
                  <a:schemeClr val="accent1"/>
                </a:solidFill>
              </a:rPr>
              <a:t>层</a:t>
            </a:r>
            <a:r>
              <a:rPr lang="zh-CN" altLang="zh-CN" sz="1600" dirty="0">
                <a:solidFill>
                  <a:schemeClr val="accent1"/>
                </a:solidFill>
              </a:rPr>
              <a:t>面上而言，要革以下几种命：</a:t>
            </a:r>
            <a:endParaRPr lang="zh-CN" altLang="en-US" sz="1600" dirty="0">
              <a:solidFill>
                <a:schemeClr val="accent1"/>
              </a:solidFill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39041C7E-98DA-4509-92D9-19CE6871EFBE}"/>
              </a:ext>
            </a:extLst>
          </p:cNvPr>
          <p:cNvGrpSpPr/>
          <p:nvPr/>
        </p:nvGrpSpPr>
        <p:grpSpPr>
          <a:xfrm>
            <a:off x="660399" y="1944808"/>
            <a:ext cx="7476897" cy="1258475"/>
            <a:chOff x="660399" y="1944808"/>
            <a:chExt cx="7476897" cy="1258475"/>
          </a:xfrm>
        </p:grpSpPr>
        <p:sp>
          <p:nvSpPr>
            <p:cNvPr id="22" name="圆角矩形 10">
              <a:extLst>
                <a:ext uri="{FF2B5EF4-FFF2-40B4-BE49-F238E27FC236}">
                  <a16:creationId xmlns:a16="http://schemas.microsoft.com/office/drawing/2014/main" id="{CABFF585-5193-4BCF-875A-B1FCB3C4D4E8}"/>
                </a:ext>
              </a:extLst>
            </p:cNvPr>
            <p:cNvSpPr/>
            <p:nvPr/>
          </p:nvSpPr>
          <p:spPr>
            <a:xfrm>
              <a:off x="660399" y="2613571"/>
              <a:ext cx="7476897" cy="573751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latin typeface="SJcujihei" pitchFamily="2" charset="-122"/>
                <a:ea typeface="SJcujihei" pitchFamily="2" charset="-122"/>
              </a:endParaRPr>
            </a:p>
          </p:txBody>
        </p:sp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00D0C2DE-4082-4D2D-97FA-7495C36748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60400" y="1944808"/>
              <a:ext cx="2353423" cy="1258475"/>
            </a:xfrm>
            <a:prstGeom prst="rect">
              <a:avLst/>
            </a:prstGeom>
          </p:spPr>
        </p:pic>
      </p:grpSp>
      <p:sp>
        <p:nvSpPr>
          <p:cNvPr id="3" name="矩形 2">
            <a:extLst>
              <a:ext uri="{FF2B5EF4-FFF2-40B4-BE49-F238E27FC236}">
                <a16:creationId xmlns:a16="http://schemas.microsoft.com/office/drawing/2014/main" id="{37FBB0CF-AB2F-4A36-A3E8-56F34B9318BE}"/>
              </a:ext>
            </a:extLst>
          </p:cNvPr>
          <p:cNvSpPr/>
          <p:nvPr/>
        </p:nvSpPr>
        <p:spPr>
          <a:xfrm>
            <a:off x="2643484" y="2671358"/>
            <a:ext cx="16594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000" b="1" spc="300" dirty="0">
                <a:solidFill>
                  <a:schemeClr val="bg1"/>
                </a:solidFill>
              </a:rPr>
              <a:t>要自我革命</a:t>
            </a:r>
            <a:endParaRPr lang="zh-CN" altLang="en-US" sz="2000" b="1" spc="300" dirty="0">
              <a:solidFill>
                <a:schemeClr val="bg1"/>
              </a:solidFill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1859000E-EB1B-41FB-97DF-E3BE2B55218C}"/>
              </a:ext>
            </a:extLst>
          </p:cNvPr>
          <p:cNvSpPr/>
          <p:nvPr/>
        </p:nvSpPr>
        <p:spPr>
          <a:xfrm>
            <a:off x="2643484" y="4818980"/>
            <a:ext cx="8905607" cy="1022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zh-CN" sz="1600" dirty="0">
                <a:solidFill>
                  <a:schemeClr val="accent1"/>
                </a:solidFill>
              </a:rPr>
              <a:t>一是</a:t>
            </a:r>
            <a:r>
              <a:rPr lang="zh-CN" altLang="zh-CN" sz="1600" dirty="0"/>
              <a:t>要革集体荣誉</a:t>
            </a:r>
            <a:r>
              <a:rPr lang="zh-CN" altLang="en-US" sz="1600" dirty="0"/>
              <a:t>意识</a:t>
            </a:r>
            <a:r>
              <a:rPr lang="zh-CN" altLang="zh-CN" sz="1600" dirty="0"/>
              <a:t>淡薄的命；</a:t>
            </a:r>
            <a:r>
              <a:rPr lang="zh-CN" altLang="zh-CN" sz="1600" dirty="0">
                <a:solidFill>
                  <a:schemeClr val="accent1"/>
                </a:solidFill>
              </a:rPr>
              <a:t>二是</a:t>
            </a:r>
            <a:r>
              <a:rPr lang="zh-CN" altLang="zh-CN" sz="1600" dirty="0"/>
              <a:t>要革办事办文严谨细致欠缺的命；</a:t>
            </a:r>
            <a:r>
              <a:rPr lang="zh-CN" altLang="zh-CN" sz="1600" dirty="0">
                <a:solidFill>
                  <a:schemeClr val="accent1"/>
                </a:solidFill>
              </a:rPr>
              <a:t>三是</a:t>
            </a:r>
            <a:r>
              <a:rPr lang="zh-CN" altLang="zh-CN" sz="1600" dirty="0"/>
              <a:t>要革以个人利益为尺度衡量得失的命；</a:t>
            </a:r>
            <a:r>
              <a:rPr lang="zh-CN" altLang="zh-CN" sz="1600" dirty="0">
                <a:solidFill>
                  <a:schemeClr val="accent1"/>
                </a:solidFill>
              </a:rPr>
              <a:t>四是</a:t>
            </a:r>
            <a:r>
              <a:rPr lang="zh-CN" altLang="zh-CN" sz="1600" dirty="0"/>
              <a:t>要革工作</a:t>
            </a:r>
            <a:r>
              <a:rPr lang="zh-CN" altLang="zh-CN" sz="1600"/>
              <a:t>应付差事</a:t>
            </a:r>
            <a:r>
              <a:rPr lang="zh-CN" altLang="en-US" sz="1600"/>
              <a:t>混日子</a:t>
            </a:r>
            <a:r>
              <a:rPr lang="zh-CN" altLang="zh-CN" sz="1600"/>
              <a:t>的</a:t>
            </a:r>
            <a:r>
              <a:rPr lang="zh-CN" altLang="zh-CN" sz="1600" dirty="0"/>
              <a:t>命（不求上进，对自己的本职业务不学习、不精通、不研究、不上心）</a:t>
            </a:r>
            <a:r>
              <a:rPr lang="zh-CN" altLang="en-US" sz="1600" dirty="0"/>
              <a:t>。 </a:t>
            </a: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ECE0C422-DFD9-49A1-B6D1-CB62ED9A585F}"/>
              </a:ext>
            </a:extLst>
          </p:cNvPr>
          <p:cNvSpPr/>
          <p:nvPr/>
        </p:nvSpPr>
        <p:spPr>
          <a:xfrm>
            <a:off x="2752267" y="3520902"/>
            <a:ext cx="7236463" cy="382028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600" dirty="0">
                <a:solidFill>
                  <a:schemeClr val="accent1"/>
                </a:solidFill>
              </a:rPr>
              <a:t>“知不足，然后能自反也；知困，然后能自强也。”</a:t>
            </a:r>
          </a:p>
        </p:txBody>
      </p:sp>
    </p:spTree>
    <p:extLst>
      <p:ext uri="{BB962C8B-B14F-4D97-AF65-F5344CB8AC3E}">
        <p14:creationId xmlns:p14="http://schemas.microsoft.com/office/powerpoint/2010/main" val="348479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25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75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25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21" grpId="0" animBg="1"/>
      <p:bldP spid="3" grpId="0"/>
      <p:bldP spid="29" grpId="0"/>
      <p:bldP spid="3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1BFB1400-AC1A-4990-A60F-DE11DE554BE0}"/>
              </a:ext>
            </a:extLst>
          </p:cNvPr>
          <p:cNvGrpSpPr/>
          <p:nvPr/>
        </p:nvGrpSpPr>
        <p:grpSpPr>
          <a:xfrm>
            <a:off x="2647903" y="2114700"/>
            <a:ext cx="502686" cy="792483"/>
            <a:chOff x="2643484" y="2135198"/>
            <a:chExt cx="502686" cy="792483"/>
          </a:xfrm>
        </p:grpSpPr>
        <p:sp>
          <p:nvSpPr>
            <p:cNvPr id="4" name="矩形: 圆顶角 3">
              <a:extLst>
                <a:ext uri="{FF2B5EF4-FFF2-40B4-BE49-F238E27FC236}">
                  <a16:creationId xmlns:a16="http://schemas.microsoft.com/office/drawing/2014/main" id="{04C56DB8-FDD2-4418-8E1F-CD30CC55861B}"/>
                </a:ext>
              </a:extLst>
            </p:cNvPr>
            <p:cNvSpPr/>
            <p:nvPr/>
          </p:nvSpPr>
          <p:spPr>
            <a:xfrm>
              <a:off x="2643484" y="2135198"/>
              <a:ext cx="496758" cy="792483"/>
            </a:xfrm>
            <a:prstGeom prst="round2SameRect">
              <a:avLst>
                <a:gd name="adj1" fmla="val 38465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DA9B65C8-CC64-4E47-B179-AD8C70B97B50}"/>
                </a:ext>
              </a:extLst>
            </p:cNvPr>
            <p:cNvSpPr txBox="1"/>
            <p:nvPr/>
          </p:nvSpPr>
          <p:spPr>
            <a:xfrm>
              <a:off x="2649412" y="2218475"/>
              <a:ext cx="4967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4</a:t>
              </a:r>
              <a:endParaRPr lang="zh-CN" altLang="en-US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pic>
        <p:nvPicPr>
          <p:cNvPr id="2" name="图片 24">
            <a:extLst>
              <a:ext uri="{FF2B5EF4-FFF2-40B4-BE49-F238E27FC236}">
                <a16:creationId xmlns:a16="http://schemas.microsoft.com/office/drawing/2014/main" id="{343F706D-2229-409C-9BDA-FD942A795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332" y="5884614"/>
            <a:ext cx="121920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5" name="直接连接符 44">
            <a:extLst>
              <a:ext uri="{FF2B5EF4-FFF2-40B4-BE49-F238E27FC236}">
                <a16:creationId xmlns:a16="http://schemas.microsoft.com/office/drawing/2014/main" id="{FF0774A9-03A1-4840-8C20-D6F2F4B5C4BC}"/>
              </a:ext>
            </a:extLst>
          </p:cNvPr>
          <p:cNvCxnSpPr>
            <a:cxnSpLocks/>
          </p:cNvCxnSpPr>
          <p:nvPr/>
        </p:nvCxnSpPr>
        <p:spPr>
          <a:xfrm flipH="1">
            <a:off x="981305" y="938763"/>
            <a:ext cx="7840478" cy="0"/>
          </a:xfrm>
          <a:prstGeom prst="line">
            <a:avLst/>
          </a:prstGeom>
          <a:ln w="76200">
            <a:solidFill>
              <a:srgbClr val="E95B53"/>
            </a:solidFill>
          </a:ln>
          <a:effectLst>
            <a:softEdge rad="3175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3CAC523C-C59D-423A-87EA-CD4E04F92228}"/>
              </a:ext>
            </a:extLst>
          </p:cNvPr>
          <p:cNvGrpSpPr/>
          <p:nvPr/>
        </p:nvGrpSpPr>
        <p:grpSpPr>
          <a:xfrm>
            <a:off x="580829" y="555953"/>
            <a:ext cx="471489" cy="471489"/>
            <a:chOff x="6176272" y="2046428"/>
            <a:chExt cx="710830" cy="710830"/>
          </a:xfrm>
        </p:grpSpPr>
        <p:sp>
          <p:nvSpPr>
            <p:cNvPr id="47" name="椭圆 46">
              <a:extLst>
                <a:ext uri="{FF2B5EF4-FFF2-40B4-BE49-F238E27FC236}">
                  <a16:creationId xmlns:a16="http://schemas.microsoft.com/office/drawing/2014/main" id="{00137645-C1D5-4950-AF3B-9DD95E070A4D}"/>
                </a:ext>
              </a:extLst>
            </p:cNvPr>
            <p:cNvSpPr/>
            <p:nvPr/>
          </p:nvSpPr>
          <p:spPr>
            <a:xfrm>
              <a:off x="6251320" y="2134521"/>
              <a:ext cx="528716" cy="528716"/>
            </a:xfrm>
            <a:prstGeom prst="ellipse">
              <a:avLst/>
            </a:prstGeom>
            <a:solidFill>
              <a:srgbClr val="E95B53"/>
            </a:solidFill>
            <a:ln>
              <a:solidFill>
                <a:srgbClr val="E95B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35" tIns="45718" rIns="91435" bIns="4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2000" dirty="0">
                  <a:latin typeface="+mn-ea"/>
                </a:rPr>
                <a:t>01</a:t>
              </a:r>
              <a:endParaRPr lang="zh-CN" altLang="en-US" sz="2000" dirty="0">
                <a:latin typeface="+mn-ea"/>
              </a:endParaRPr>
            </a:p>
          </p:txBody>
        </p:sp>
        <p:grpSp>
          <p:nvGrpSpPr>
            <p:cNvPr id="48" name="组合 47">
              <a:extLst>
                <a:ext uri="{FF2B5EF4-FFF2-40B4-BE49-F238E27FC236}">
                  <a16:creationId xmlns:a16="http://schemas.microsoft.com/office/drawing/2014/main" id="{3B8EBCD2-D7AC-4E95-ABD3-7B38F4F34492}"/>
                </a:ext>
              </a:extLst>
            </p:cNvPr>
            <p:cNvGrpSpPr/>
            <p:nvPr/>
          </p:nvGrpSpPr>
          <p:grpSpPr>
            <a:xfrm rot="14621625">
              <a:off x="6176272" y="2046428"/>
              <a:ext cx="710830" cy="710830"/>
              <a:chOff x="857250" y="1893093"/>
              <a:chExt cx="864394" cy="864394"/>
            </a:xfrm>
          </p:grpSpPr>
          <p:sp>
            <p:nvSpPr>
              <p:cNvPr id="49" name="弧形 48">
                <a:extLst>
                  <a:ext uri="{FF2B5EF4-FFF2-40B4-BE49-F238E27FC236}">
                    <a16:creationId xmlns:a16="http://schemas.microsoft.com/office/drawing/2014/main" id="{CB4F7FF3-E1D0-4E24-9556-DD9FED66F141}"/>
                  </a:ext>
                </a:extLst>
              </p:cNvPr>
              <p:cNvSpPr/>
              <p:nvPr/>
            </p:nvSpPr>
            <p:spPr>
              <a:xfrm>
                <a:off x="857250" y="1893093"/>
                <a:ext cx="864394" cy="864394"/>
              </a:xfrm>
              <a:prstGeom prst="arc">
                <a:avLst>
                  <a:gd name="adj1" fmla="val 3406397"/>
                  <a:gd name="adj2" fmla="val 20528884"/>
                </a:avLst>
              </a:prstGeom>
              <a:ln>
                <a:solidFill>
                  <a:srgbClr val="E95B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+mn-ea"/>
                </a:endParaRPr>
              </a:p>
            </p:txBody>
          </p:sp>
          <p:sp>
            <p:nvSpPr>
              <p:cNvPr id="50" name="弧形 49">
                <a:extLst>
                  <a:ext uri="{FF2B5EF4-FFF2-40B4-BE49-F238E27FC236}">
                    <a16:creationId xmlns:a16="http://schemas.microsoft.com/office/drawing/2014/main" id="{7481AF6C-03E9-4BB0-8671-7648E399CC62}"/>
                  </a:ext>
                </a:extLst>
              </p:cNvPr>
              <p:cNvSpPr/>
              <p:nvPr/>
            </p:nvSpPr>
            <p:spPr>
              <a:xfrm>
                <a:off x="857250" y="1893093"/>
                <a:ext cx="864394" cy="864394"/>
              </a:xfrm>
              <a:prstGeom prst="arc">
                <a:avLst>
                  <a:gd name="adj1" fmla="val 7448849"/>
                  <a:gd name="adj2" fmla="val 17571339"/>
                </a:avLst>
              </a:prstGeom>
              <a:ln w="76200">
                <a:solidFill>
                  <a:srgbClr val="E95B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+mn-ea"/>
                </a:endParaRPr>
              </a:p>
            </p:txBody>
          </p:sp>
        </p:grpSp>
      </p:grp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5C787561-8E52-4F69-BEF5-BA0F00279F84}"/>
              </a:ext>
            </a:extLst>
          </p:cNvPr>
          <p:cNvGrpSpPr/>
          <p:nvPr/>
        </p:nvGrpSpPr>
        <p:grpSpPr>
          <a:xfrm>
            <a:off x="1358064" y="555953"/>
            <a:ext cx="471489" cy="471489"/>
            <a:chOff x="6176272" y="2046428"/>
            <a:chExt cx="710830" cy="710830"/>
          </a:xfrm>
        </p:grpSpPr>
        <p:sp>
          <p:nvSpPr>
            <p:cNvPr id="52" name="椭圆 51">
              <a:extLst>
                <a:ext uri="{FF2B5EF4-FFF2-40B4-BE49-F238E27FC236}">
                  <a16:creationId xmlns:a16="http://schemas.microsoft.com/office/drawing/2014/main" id="{C021A41F-9B16-44AC-BD96-FF8DDD132711}"/>
                </a:ext>
              </a:extLst>
            </p:cNvPr>
            <p:cNvSpPr/>
            <p:nvPr/>
          </p:nvSpPr>
          <p:spPr>
            <a:xfrm>
              <a:off x="6251320" y="2134521"/>
              <a:ext cx="528716" cy="528716"/>
            </a:xfrm>
            <a:prstGeom prst="ellipse">
              <a:avLst/>
            </a:prstGeom>
            <a:solidFill>
              <a:srgbClr val="E95B53"/>
            </a:solidFill>
            <a:ln>
              <a:solidFill>
                <a:srgbClr val="E95B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35" tIns="45718" rIns="91435" bIns="4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2000" dirty="0">
                  <a:latin typeface="+mn-ea"/>
                </a:rPr>
                <a:t>02</a:t>
              </a:r>
              <a:endParaRPr lang="zh-CN" altLang="en-US" sz="2000" dirty="0">
                <a:latin typeface="+mn-ea"/>
              </a:endParaRPr>
            </a:p>
          </p:txBody>
        </p:sp>
        <p:grpSp>
          <p:nvGrpSpPr>
            <p:cNvPr id="53" name="组合 52">
              <a:extLst>
                <a:ext uri="{FF2B5EF4-FFF2-40B4-BE49-F238E27FC236}">
                  <a16:creationId xmlns:a16="http://schemas.microsoft.com/office/drawing/2014/main" id="{AF7403C1-B67A-4C7B-A2C3-7010EB88AF1A}"/>
                </a:ext>
              </a:extLst>
            </p:cNvPr>
            <p:cNvGrpSpPr/>
            <p:nvPr/>
          </p:nvGrpSpPr>
          <p:grpSpPr>
            <a:xfrm rot="14621625">
              <a:off x="6176272" y="2046428"/>
              <a:ext cx="710830" cy="710830"/>
              <a:chOff x="857250" y="1893093"/>
              <a:chExt cx="864394" cy="864394"/>
            </a:xfrm>
          </p:grpSpPr>
          <p:sp>
            <p:nvSpPr>
              <p:cNvPr id="54" name="弧形 53">
                <a:extLst>
                  <a:ext uri="{FF2B5EF4-FFF2-40B4-BE49-F238E27FC236}">
                    <a16:creationId xmlns:a16="http://schemas.microsoft.com/office/drawing/2014/main" id="{40B0B919-BC52-44AE-BAE0-D0E7399392C0}"/>
                  </a:ext>
                </a:extLst>
              </p:cNvPr>
              <p:cNvSpPr/>
              <p:nvPr/>
            </p:nvSpPr>
            <p:spPr>
              <a:xfrm>
                <a:off x="857250" y="1893093"/>
                <a:ext cx="864394" cy="864394"/>
              </a:xfrm>
              <a:prstGeom prst="arc">
                <a:avLst>
                  <a:gd name="adj1" fmla="val 3406397"/>
                  <a:gd name="adj2" fmla="val 20528884"/>
                </a:avLst>
              </a:prstGeom>
              <a:ln>
                <a:solidFill>
                  <a:srgbClr val="E95B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+mn-ea"/>
                </a:endParaRPr>
              </a:p>
            </p:txBody>
          </p:sp>
          <p:sp>
            <p:nvSpPr>
              <p:cNvPr id="55" name="弧形 54">
                <a:extLst>
                  <a:ext uri="{FF2B5EF4-FFF2-40B4-BE49-F238E27FC236}">
                    <a16:creationId xmlns:a16="http://schemas.microsoft.com/office/drawing/2014/main" id="{DCFD8E9A-4EFE-4525-A754-1547C42FA13F}"/>
                  </a:ext>
                </a:extLst>
              </p:cNvPr>
              <p:cNvSpPr/>
              <p:nvPr/>
            </p:nvSpPr>
            <p:spPr>
              <a:xfrm>
                <a:off x="857250" y="1893093"/>
                <a:ext cx="864394" cy="864394"/>
              </a:xfrm>
              <a:prstGeom prst="arc">
                <a:avLst>
                  <a:gd name="adj1" fmla="val 7448849"/>
                  <a:gd name="adj2" fmla="val 17571339"/>
                </a:avLst>
              </a:prstGeom>
              <a:ln w="76200">
                <a:solidFill>
                  <a:srgbClr val="E95B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+mn-ea"/>
                </a:endParaRPr>
              </a:p>
            </p:txBody>
          </p:sp>
        </p:grpSp>
      </p:grpSp>
      <p:grpSp>
        <p:nvGrpSpPr>
          <p:cNvPr id="56" name="组合 55">
            <a:extLst>
              <a:ext uri="{FF2B5EF4-FFF2-40B4-BE49-F238E27FC236}">
                <a16:creationId xmlns:a16="http://schemas.microsoft.com/office/drawing/2014/main" id="{6A45CC34-FBD8-4871-8742-C388F0D6E9B8}"/>
              </a:ext>
            </a:extLst>
          </p:cNvPr>
          <p:cNvGrpSpPr/>
          <p:nvPr/>
        </p:nvGrpSpPr>
        <p:grpSpPr>
          <a:xfrm>
            <a:off x="2055238" y="337247"/>
            <a:ext cx="657016" cy="657016"/>
            <a:chOff x="6176272" y="2046428"/>
            <a:chExt cx="710830" cy="710830"/>
          </a:xfrm>
        </p:grpSpPr>
        <p:sp>
          <p:nvSpPr>
            <p:cNvPr id="57" name="椭圆 56">
              <a:extLst>
                <a:ext uri="{FF2B5EF4-FFF2-40B4-BE49-F238E27FC236}">
                  <a16:creationId xmlns:a16="http://schemas.microsoft.com/office/drawing/2014/main" id="{B23C76ED-A4AE-41D6-B345-1BE175159EEF}"/>
                </a:ext>
              </a:extLst>
            </p:cNvPr>
            <p:cNvSpPr/>
            <p:nvPr/>
          </p:nvSpPr>
          <p:spPr>
            <a:xfrm>
              <a:off x="6251320" y="2134521"/>
              <a:ext cx="528716" cy="528716"/>
            </a:xfrm>
            <a:prstGeom prst="ellipse">
              <a:avLst/>
            </a:prstGeom>
            <a:solidFill>
              <a:srgbClr val="DF0515"/>
            </a:solidFill>
            <a:ln>
              <a:solidFill>
                <a:srgbClr val="D80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35" tIns="45718" rIns="91435" bIns="4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2400" dirty="0">
                  <a:latin typeface="+mn-ea"/>
                </a:rPr>
                <a:t>03</a:t>
              </a:r>
              <a:endParaRPr lang="zh-CN" altLang="en-US" sz="2400" dirty="0">
                <a:latin typeface="+mn-ea"/>
              </a:endParaRPr>
            </a:p>
          </p:txBody>
        </p:sp>
        <p:grpSp>
          <p:nvGrpSpPr>
            <p:cNvPr id="58" name="组合 57">
              <a:extLst>
                <a:ext uri="{FF2B5EF4-FFF2-40B4-BE49-F238E27FC236}">
                  <a16:creationId xmlns:a16="http://schemas.microsoft.com/office/drawing/2014/main" id="{307B66CC-4599-4143-85C4-56FD97B212AE}"/>
                </a:ext>
              </a:extLst>
            </p:cNvPr>
            <p:cNvGrpSpPr/>
            <p:nvPr/>
          </p:nvGrpSpPr>
          <p:grpSpPr>
            <a:xfrm rot="14621625">
              <a:off x="6176272" y="2046428"/>
              <a:ext cx="710830" cy="710830"/>
              <a:chOff x="857250" y="1893093"/>
              <a:chExt cx="864394" cy="864394"/>
            </a:xfrm>
          </p:grpSpPr>
          <p:sp>
            <p:nvSpPr>
              <p:cNvPr id="59" name="弧形 58">
                <a:extLst>
                  <a:ext uri="{FF2B5EF4-FFF2-40B4-BE49-F238E27FC236}">
                    <a16:creationId xmlns:a16="http://schemas.microsoft.com/office/drawing/2014/main" id="{4E7B6BC6-5BDC-4752-B770-F149CB2DCC14}"/>
                  </a:ext>
                </a:extLst>
              </p:cNvPr>
              <p:cNvSpPr/>
              <p:nvPr/>
            </p:nvSpPr>
            <p:spPr>
              <a:xfrm>
                <a:off x="857250" y="1893093"/>
                <a:ext cx="864394" cy="864394"/>
              </a:xfrm>
              <a:prstGeom prst="arc">
                <a:avLst>
                  <a:gd name="adj1" fmla="val 3406397"/>
                  <a:gd name="adj2" fmla="val 20528884"/>
                </a:avLst>
              </a:prstGeom>
              <a:ln>
                <a:solidFill>
                  <a:srgbClr val="D80A1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1707">
                  <a:latin typeface="+mn-ea"/>
                </a:endParaRPr>
              </a:p>
            </p:txBody>
          </p:sp>
          <p:sp>
            <p:nvSpPr>
              <p:cNvPr id="60" name="弧形 59">
                <a:extLst>
                  <a:ext uri="{FF2B5EF4-FFF2-40B4-BE49-F238E27FC236}">
                    <a16:creationId xmlns:a16="http://schemas.microsoft.com/office/drawing/2014/main" id="{CB543CCE-F608-484D-A1B4-AAFA8C4D8B9F}"/>
                  </a:ext>
                </a:extLst>
              </p:cNvPr>
              <p:cNvSpPr/>
              <p:nvPr/>
            </p:nvSpPr>
            <p:spPr>
              <a:xfrm>
                <a:off x="857250" y="1893093"/>
                <a:ext cx="864394" cy="864394"/>
              </a:xfrm>
              <a:prstGeom prst="arc">
                <a:avLst>
                  <a:gd name="adj1" fmla="val 7448849"/>
                  <a:gd name="adj2" fmla="val 17571339"/>
                </a:avLst>
              </a:prstGeom>
              <a:ln w="76200">
                <a:solidFill>
                  <a:srgbClr val="D80A1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1707">
                  <a:latin typeface="+mn-ea"/>
                </a:endParaRPr>
              </a:p>
            </p:txBody>
          </p:sp>
        </p:grpSp>
      </p:grpSp>
      <p:sp>
        <p:nvSpPr>
          <p:cNvPr id="61" name="矩形 60">
            <a:extLst>
              <a:ext uri="{FF2B5EF4-FFF2-40B4-BE49-F238E27FC236}">
                <a16:creationId xmlns:a16="http://schemas.microsoft.com/office/drawing/2014/main" id="{FEAFBAD0-13DE-4D40-BEFA-B4D925F7AEAE}"/>
              </a:ext>
            </a:extLst>
          </p:cNvPr>
          <p:cNvSpPr/>
          <p:nvPr/>
        </p:nvSpPr>
        <p:spPr>
          <a:xfrm>
            <a:off x="2980683" y="422527"/>
            <a:ext cx="594384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200" spc="600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怎样把英模精神内化于心、外化于行</a:t>
            </a:r>
            <a:endParaRPr lang="zh-CN" altLang="en-US" sz="2200" spc="600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pic>
        <p:nvPicPr>
          <p:cNvPr id="62" name="图片 61">
            <a:extLst>
              <a:ext uri="{FF2B5EF4-FFF2-40B4-BE49-F238E27FC236}">
                <a16:creationId xmlns:a16="http://schemas.microsoft.com/office/drawing/2014/main" id="{7AF0465B-EA76-48A1-9900-53E2753384A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39150" y="1"/>
            <a:ext cx="3746552" cy="2266950"/>
          </a:xfrm>
          <a:prstGeom prst="rect">
            <a:avLst/>
          </a:prstGeom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id="{EE0BB76F-F69E-4DC3-AAB4-6E9DEEA2C905}"/>
              </a:ext>
            </a:extLst>
          </p:cNvPr>
          <p:cNvSpPr/>
          <p:nvPr/>
        </p:nvSpPr>
        <p:spPr>
          <a:xfrm>
            <a:off x="2823816" y="4473909"/>
            <a:ext cx="8124377" cy="702115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600" dirty="0">
                <a:solidFill>
                  <a:schemeClr val="accent1"/>
                </a:solidFill>
              </a:rPr>
              <a:t>继承光荣传统，发扬优良作风，真正</a:t>
            </a:r>
            <a:r>
              <a:rPr lang="zh-CN" altLang="zh-CN" sz="1600" dirty="0">
                <a:solidFill>
                  <a:schemeClr val="accent1"/>
                </a:solidFill>
              </a:rPr>
              <a:t>做到政治上讲忠诚，工作上讲上进，作风上讲务实，关系上讲和谐，生活上讲自律。</a:t>
            </a:r>
            <a:endParaRPr lang="zh-CN" altLang="en-US" sz="1600" dirty="0">
              <a:solidFill>
                <a:schemeClr val="accent1"/>
              </a:solidFill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39041C7E-98DA-4509-92D9-19CE6871EFBE}"/>
              </a:ext>
            </a:extLst>
          </p:cNvPr>
          <p:cNvGrpSpPr/>
          <p:nvPr/>
        </p:nvGrpSpPr>
        <p:grpSpPr>
          <a:xfrm>
            <a:off x="689836" y="1928232"/>
            <a:ext cx="7584227" cy="1258475"/>
            <a:chOff x="553069" y="1984333"/>
            <a:chExt cx="7584227" cy="1258475"/>
          </a:xfrm>
        </p:grpSpPr>
        <p:sp>
          <p:nvSpPr>
            <p:cNvPr id="22" name="圆角矩形 10">
              <a:extLst>
                <a:ext uri="{FF2B5EF4-FFF2-40B4-BE49-F238E27FC236}">
                  <a16:creationId xmlns:a16="http://schemas.microsoft.com/office/drawing/2014/main" id="{CABFF585-5193-4BCF-875A-B1FCB3C4D4E8}"/>
                </a:ext>
              </a:extLst>
            </p:cNvPr>
            <p:cNvSpPr/>
            <p:nvPr/>
          </p:nvSpPr>
          <p:spPr>
            <a:xfrm>
              <a:off x="660399" y="2613571"/>
              <a:ext cx="7476897" cy="573751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latin typeface="SJcujihei" pitchFamily="2" charset="-122"/>
                <a:ea typeface="SJcujihei" pitchFamily="2" charset="-122"/>
              </a:endParaRPr>
            </a:p>
          </p:txBody>
        </p:sp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00D0C2DE-4082-4D2D-97FA-7495C36748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53069" y="1984333"/>
              <a:ext cx="2353423" cy="1258475"/>
            </a:xfrm>
            <a:prstGeom prst="rect">
              <a:avLst/>
            </a:prstGeom>
          </p:spPr>
        </p:pic>
      </p:grpSp>
      <p:sp>
        <p:nvSpPr>
          <p:cNvPr id="3" name="矩形 2">
            <a:extLst>
              <a:ext uri="{FF2B5EF4-FFF2-40B4-BE49-F238E27FC236}">
                <a16:creationId xmlns:a16="http://schemas.microsoft.com/office/drawing/2014/main" id="{37FBB0CF-AB2F-4A36-A3E8-56F34B9318BE}"/>
              </a:ext>
            </a:extLst>
          </p:cNvPr>
          <p:cNvSpPr/>
          <p:nvPr/>
        </p:nvSpPr>
        <p:spPr>
          <a:xfrm>
            <a:off x="2643484" y="2671358"/>
            <a:ext cx="16594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000" b="1" spc="300" dirty="0">
                <a:solidFill>
                  <a:schemeClr val="bg1"/>
                </a:solidFill>
              </a:rPr>
              <a:t>要躬身践行</a:t>
            </a:r>
            <a:endParaRPr lang="zh-CN" altLang="en-US" sz="2000" b="1" spc="300" dirty="0">
              <a:solidFill>
                <a:schemeClr val="bg1"/>
              </a:solidFill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FEB60AE1-CA6F-452F-BF25-932A9DBEA233}"/>
              </a:ext>
            </a:extLst>
          </p:cNvPr>
          <p:cNvSpPr/>
          <p:nvPr/>
        </p:nvSpPr>
        <p:spPr>
          <a:xfrm>
            <a:off x="2823816" y="3429000"/>
            <a:ext cx="8124377" cy="702115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600" dirty="0">
                <a:solidFill>
                  <a:schemeClr val="accent1"/>
                </a:solidFill>
              </a:rPr>
              <a:t>只有在思想上真触动、在行动上真落实，从外在去找经验、从内在去找问題，以实践出真知、用行动炼“忠魂”，才能不断修正完善自我。</a:t>
            </a:r>
          </a:p>
        </p:txBody>
      </p:sp>
    </p:spTree>
    <p:extLst>
      <p:ext uri="{BB962C8B-B14F-4D97-AF65-F5344CB8AC3E}">
        <p14:creationId xmlns:p14="http://schemas.microsoft.com/office/powerpoint/2010/main" val="3997050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25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75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25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21" grpId="0" animBg="1"/>
      <p:bldP spid="3" grpId="0"/>
      <p:bldP spid="3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 hidden="1"/>
          <p:cNvSpPr txBox="1"/>
          <p:nvPr/>
        </p:nvSpPr>
        <p:spPr>
          <a:xfrm>
            <a:off x="1649572" y="2337560"/>
            <a:ext cx="8892856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 algn="ctr"/>
            <a:r>
              <a:rPr lang="zh-CN" altLang="en-US" sz="7200" b="1">
                <a:solidFill>
                  <a:srgbClr val="FF0000"/>
                </a:solidFill>
                <a:effectLst>
                  <a:outerShdw blurRad="114300" dist="63500" dir="2700000" algn="tl" rotWithShape="0">
                    <a:srgbClr val="FFC000">
                      <a:alpha val="40000"/>
                    </a:srgbClr>
                  </a:outerShdw>
                </a:effectLst>
                <a:latin typeface="草檀斋毛泽东字体" panose="02010601030101010101" pitchFamily="2" charset="-122"/>
                <a:ea typeface="草檀斋毛泽东字体" panose="02010601030101010101" pitchFamily="2" charset="-122"/>
              </a:rPr>
              <a:t>热烈庆祝中国人民解放军建军</a:t>
            </a:r>
            <a:r>
              <a:rPr lang="en-US" altLang="zh-CN" sz="7200" b="1">
                <a:solidFill>
                  <a:srgbClr val="FF0000"/>
                </a:solidFill>
                <a:effectLst>
                  <a:outerShdw blurRad="114300" dist="63500" dir="2700000" algn="tl" rotWithShape="0">
                    <a:srgbClr val="FFC000">
                      <a:alpha val="40000"/>
                    </a:srgbClr>
                  </a:outerShdw>
                </a:effectLst>
                <a:latin typeface="草檀斋毛泽东字体" panose="02010601030101010101" pitchFamily="2" charset="-122"/>
                <a:ea typeface="草檀斋毛泽东字体" panose="02010601030101010101" pitchFamily="2" charset="-122"/>
              </a:rPr>
              <a:t>88</a:t>
            </a:r>
            <a:r>
              <a:rPr lang="zh-CN" altLang="en-US" sz="7200" b="1">
                <a:solidFill>
                  <a:srgbClr val="FF0000"/>
                </a:solidFill>
                <a:effectLst>
                  <a:outerShdw blurRad="114300" dist="63500" dir="2700000" algn="tl" rotWithShape="0">
                    <a:srgbClr val="FFC000">
                      <a:alpha val="40000"/>
                    </a:srgbClr>
                  </a:outerShdw>
                </a:effectLst>
                <a:latin typeface="草檀斋毛泽东字体" panose="02010601030101010101" pitchFamily="2" charset="-122"/>
                <a:ea typeface="草檀斋毛泽东字体" panose="02010601030101010101" pitchFamily="2" charset="-122"/>
              </a:rPr>
              <a:t>周年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191990" y="2890405"/>
            <a:ext cx="23414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b="1" dirty="0">
                <a:solidFill>
                  <a:srgbClr val="E20000"/>
                </a:solidFill>
                <a:effectLst>
                  <a:outerShdw blurRad="63500" dist="25400" dir="2700000" algn="tl" rotWithShape="0">
                    <a:srgbClr val="FFC000">
                      <a:alpha val="40000"/>
                    </a:srgbClr>
                  </a:outerShdw>
                </a:effectLst>
                <a:latin typeface="德彪钢笔行书字库" panose="02000000000000000000" pitchFamily="2" charset="-122"/>
                <a:ea typeface="德彪钢笔行书字库" panose="02000000000000000000" pitchFamily="2" charset="-122"/>
              </a:rPr>
              <a:t>谢谢！</a:t>
            </a:r>
          </a:p>
        </p:txBody>
      </p:sp>
    </p:spTree>
    <p:extLst>
      <p:ext uri="{BB962C8B-B14F-4D97-AF65-F5344CB8AC3E}">
        <p14:creationId xmlns:p14="http://schemas.microsoft.com/office/powerpoint/2010/main" val="1600456047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19C2B79-C956-4FD8-AF0E-C48257BEEF9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0939"/>
          <a:stretch/>
        </p:blipFill>
        <p:spPr>
          <a:xfrm>
            <a:off x="6298" y="3519562"/>
            <a:ext cx="12179404" cy="3362891"/>
          </a:xfrm>
          <a:prstGeom prst="rect">
            <a:avLst/>
          </a:prstGeom>
        </p:spPr>
      </p:pic>
      <p:pic>
        <p:nvPicPr>
          <p:cNvPr id="5" name="PA-102210" descr="手机屏幕的截图&#10;&#10;描述已自动生成">
            <a:extLst>
              <a:ext uri="{FF2B5EF4-FFF2-40B4-BE49-F238E27FC236}">
                <a16:creationId xmlns:a16="http://schemas.microsoft.com/office/drawing/2014/main" id="{EAF758C1-A113-4061-AD01-B57095EE650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0712" y="914104"/>
            <a:ext cx="2223135" cy="1096047"/>
          </a:xfrm>
          <a:prstGeom prst="rect">
            <a:avLst/>
          </a:prstGeom>
        </p:spPr>
      </p:pic>
      <p:pic>
        <p:nvPicPr>
          <p:cNvPr id="6" name="PA-102214">
            <a:extLst>
              <a:ext uri="{FF2B5EF4-FFF2-40B4-BE49-F238E27FC236}">
                <a16:creationId xmlns:a16="http://schemas.microsoft.com/office/drawing/2014/main" id="{AD11F134-06DC-44DC-83FB-C9D49E13E01B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0352852" y="5079739"/>
            <a:ext cx="1839148" cy="1765346"/>
          </a:xfrm>
          <a:prstGeom prst="rect">
            <a:avLst/>
          </a:prstGeom>
        </p:spPr>
      </p:pic>
      <p:pic>
        <p:nvPicPr>
          <p:cNvPr id="7" name="PA-102215">
            <a:extLst>
              <a:ext uri="{FF2B5EF4-FFF2-40B4-BE49-F238E27FC236}">
                <a16:creationId xmlns:a16="http://schemas.microsoft.com/office/drawing/2014/main" id="{2F275EC8-96E0-435A-9146-3DDB7337223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"/>
          <a:stretch/>
        </p:blipFill>
        <p:spPr>
          <a:xfrm flipH="1">
            <a:off x="7282156" y="6474375"/>
            <a:ext cx="1839148" cy="37798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EE0F70A-152C-4BCC-8EBF-0304BA35CB02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39150" y="1"/>
            <a:ext cx="3746552" cy="226695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745158B-6FC8-432D-BD6D-E658D82464FE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137" y="-265424"/>
            <a:ext cx="1577833" cy="1862212"/>
          </a:xfrm>
          <a:prstGeom prst="rect">
            <a:avLst/>
          </a:prstGeom>
        </p:spPr>
      </p:pic>
      <p:pic>
        <p:nvPicPr>
          <p:cNvPr id="16" name="PA-102232">
            <a:extLst>
              <a:ext uri="{FF2B5EF4-FFF2-40B4-BE49-F238E27FC236}">
                <a16:creationId xmlns:a16="http://schemas.microsoft.com/office/drawing/2014/main" id="{C8C38240-B424-4243-8337-664FF64647E0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520183" y="914104"/>
            <a:ext cx="3175697" cy="3118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PA-102237">
            <a:extLst>
              <a:ext uri="{FF2B5EF4-FFF2-40B4-BE49-F238E27FC236}">
                <a16:creationId xmlns:a16="http://schemas.microsoft.com/office/drawing/2014/main" id="{B6A542DD-DF98-4FF4-83A4-BB347E0ADBE1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363579" y="2359074"/>
            <a:ext cx="94889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zh-CN" altLang="zh-CN" sz="6000" b="1" spc="600" dirty="0">
                <a:gradFill>
                  <a:gsLst>
                    <a:gs pos="0">
                      <a:srgbClr val="E81E17"/>
                    </a:gs>
                    <a:gs pos="62000">
                      <a:srgbClr val="B91D21"/>
                    </a:gs>
                    <a:gs pos="100000">
                      <a:srgbClr val="E81E17">
                        <a:lumMod val="75000"/>
                      </a:srgbClr>
                    </a:gs>
                  </a:gsLst>
                  <a:lin ang="5400000" scaled="1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为什么要学习英模</a:t>
            </a:r>
            <a:endParaRPr lang="zh-CN" altLang="en-US" sz="6000" b="1" spc="600" dirty="0">
              <a:gradFill>
                <a:gsLst>
                  <a:gs pos="0">
                    <a:srgbClr val="E81E17"/>
                  </a:gs>
                  <a:gs pos="62000">
                    <a:srgbClr val="B91D21"/>
                  </a:gs>
                  <a:gs pos="100000">
                    <a:srgbClr val="E81E17">
                      <a:lumMod val="75000"/>
                    </a:srgbClr>
                  </a:gs>
                </a:gsLst>
                <a:lin ang="5400000" scaled="1"/>
              </a:gradFill>
              <a:latin typeface="思源黑体 CN Bold" panose="020B0800000000000000" pitchFamily="34" charset="-122"/>
              <a:ea typeface="思源黑体 CN Bold" panose="020B0800000000000000" pitchFamily="34" charset="-122"/>
              <a:sym typeface="+mn-lt"/>
            </a:endParaRPr>
          </a:p>
        </p:txBody>
      </p:sp>
      <p:sp>
        <p:nvSpPr>
          <p:cNvPr id="22" name="PA-任意多边形 37">
            <a:extLst>
              <a:ext uri="{FF2B5EF4-FFF2-40B4-BE49-F238E27FC236}">
                <a16:creationId xmlns:a16="http://schemas.microsoft.com/office/drawing/2014/main" id="{9635F004-4457-445D-8154-9898969A6A24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 flipV="1">
            <a:off x="5173821" y="2042415"/>
            <a:ext cx="1868422" cy="145694"/>
          </a:xfrm>
          <a:custGeom>
            <a:avLst/>
            <a:gdLst>
              <a:gd name="connsiteX0" fmla="*/ 0 w 2223135"/>
              <a:gd name="connsiteY0" fmla="*/ 0 h 173354"/>
              <a:gd name="connsiteX1" fmla="*/ 2223135 w 2223135"/>
              <a:gd name="connsiteY1" fmla="*/ 0 h 173354"/>
              <a:gd name="connsiteX2" fmla="*/ 2223135 w 2223135"/>
              <a:gd name="connsiteY2" fmla="*/ 10793 h 173354"/>
              <a:gd name="connsiteX3" fmla="*/ 2223135 w 2223135"/>
              <a:gd name="connsiteY3" fmla="*/ 45719 h 173354"/>
              <a:gd name="connsiteX4" fmla="*/ 2223135 w 2223135"/>
              <a:gd name="connsiteY4" fmla="*/ 127635 h 173354"/>
              <a:gd name="connsiteX5" fmla="*/ 2223135 w 2223135"/>
              <a:gd name="connsiteY5" fmla="*/ 168274 h 173354"/>
              <a:gd name="connsiteX6" fmla="*/ 2223135 w 2223135"/>
              <a:gd name="connsiteY6" fmla="*/ 173354 h 173354"/>
              <a:gd name="connsiteX7" fmla="*/ 2065654 w 2223135"/>
              <a:gd name="connsiteY7" fmla="*/ 173354 h 173354"/>
              <a:gd name="connsiteX8" fmla="*/ 2065654 w 2223135"/>
              <a:gd name="connsiteY8" fmla="*/ 165417 h 173354"/>
              <a:gd name="connsiteX9" fmla="*/ 2065654 w 2223135"/>
              <a:gd name="connsiteY9" fmla="*/ 127635 h 173354"/>
              <a:gd name="connsiteX10" fmla="*/ 2065654 w 2223135"/>
              <a:gd name="connsiteY10" fmla="*/ 71752 h 173354"/>
              <a:gd name="connsiteX11" fmla="*/ 2067717 w 2223135"/>
              <a:gd name="connsiteY11" fmla="*/ 71752 h 173354"/>
              <a:gd name="connsiteX12" fmla="*/ 2067717 w 2223135"/>
              <a:gd name="connsiteY12" fmla="*/ 63815 h 173354"/>
              <a:gd name="connsiteX13" fmla="*/ 2144395 w 2223135"/>
              <a:gd name="connsiteY13" fmla="*/ 63815 h 173354"/>
              <a:gd name="connsiteX14" fmla="*/ 2144395 w 2223135"/>
              <a:gd name="connsiteY14" fmla="*/ 109534 h 173354"/>
              <a:gd name="connsiteX15" fmla="*/ 2111373 w 2223135"/>
              <a:gd name="connsiteY15" fmla="*/ 109534 h 173354"/>
              <a:gd name="connsiteX16" fmla="*/ 2111373 w 2223135"/>
              <a:gd name="connsiteY16" fmla="*/ 127635 h 173354"/>
              <a:gd name="connsiteX17" fmla="*/ 2177416 w 2223135"/>
              <a:gd name="connsiteY17" fmla="*/ 127635 h 173354"/>
              <a:gd name="connsiteX18" fmla="*/ 2177416 w 2223135"/>
              <a:gd name="connsiteY18" fmla="*/ 45719 h 173354"/>
              <a:gd name="connsiteX19" fmla="*/ 45719 w 2223135"/>
              <a:gd name="connsiteY19" fmla="*/ 45719 h 173354"/>
              <a:gd name="connsiteX20" fmla="*/ 45719 w 2223135"/>
              <a:gd name="connsiteY20" fmla="*/ 127635 h 173354"/>
              <a:gd name="connsiteX21" fmla="*/ 111762 w 2223135"/>
              <a:gd name="connsiteY21" fmla="*/ 127635 h 173354"/>
              <a:gd name="connsiteX22" fmla="*/ 111762 w 2223135"/>
              <a:gd name="connsiteY22" fmla="*/ 112386 h 173354"/>
              <a:gd name="connsiteX23" fmla="*/ 80804 w 2223135"/>
              <a:gd name="connsiteY23" fmla="*/ 112386 h 173354"/>
              <a:gd name="connsiteX24" fmla="*/ 80804 w 2223135"/>
              <a:gd name="connsiteY24" fmla="*/ 66667 h 173354"/>
              <a:gd name="connsiteX25" fmla="*/ 157482 w 2223135"/>
              <a:gd name="connsiteY25" fmla="*/ 66667 h 173354"/>
              <a:gd name="connsiteX26" fmla="*/ 157482 w 2223135"/>
              <a:gd name="connsiteY26" fmla="*/ 112386 h 173354"/>
              <a:gd name="connsiteX27" fmla="*/ 157481 w 2223135"/>
              <a:gd name="connsiteY27" fmla="*/ 112386 h 173354"/>
              <a:gd name="connsiteX28" fmla="*/ 157481 w 2223135"/>
              <a:gd name="connsiteY28" fmla="*/ 127635 h 173354"/>
              <a:gd name="connsiteX29" fmla="*/ 157481 w 2223135"/>
              <a:gd name="connsiteY29" fmla="*/ 165417 h 173354"/>
              <a:gd name="connsiteX30" fmla="*/ 157481 w 2223135"/>
              <a:gd name="connsiteY30" fmla="*/ 173354 h 173354"/>
              <a:gd name="connsiteX31" fmla="*/ 0 w 2223135"/>
              <a:gd name="connsiteY31" fmla="*/ 173354 h 173354"/>
              <a:gd name="connsiteX32" fmla="*/ 0 w 2223135"/>
              <a:gd name="connsiteY32" fmla="*/ 165418 h 173354"/>
              <a:gd name="connsiteX33" fmla="*/ 0 w 2223135"/>
              <a:gd name="connsiteY33" fmla="*/ 127635 h 173354"/>
              <a:gd name="connsiteX34" fmla="*/ 0 w 2223135"/>
              <a:gd name="connsiteY34" fmla="*/ 45719 h 173354"/>
              <a:gd name="connsiteX35" fmla="*/ 0 w 2223135"/>
              <a:gd name="connsiteY35" fmla="*/ 7937 h 173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223135" h="173354">
                <a:moveTo>
                  <a:pt x="0" y="0"/>
                </a:moveTo>
                <a:lnTo>
                  <a:pt x="2223135" y="0"/>
                </a:lnTo>
                <a:lnTo>
                  <a:pt x="2223135" y="10793"/>
                </a:lnTo>
                <a:lnTo>
                  <a:pt x="2223135" y="45719"/>
                </a:lnTo>
                <a:lnTo>
                  <a:pt x="2223135" y="127635"/>
                </a:lnTo>
                <a:lnTo>
                  <a:pt x="2223135" y="168274"/>
                </a:lnTo>
                <a:lnTo>
                  <a:pt x="2223135" y="173354"/>
                </a:lnTo>
                <a:lnTo>
                  <a:pt x="2065654" y="173354"/>
                </a:lnTo>
                <a:lnTo>
                  <a:pt x="2065654" y="165417"/>
                </a:lnTo>
                <a:lnTo>
                  <a:pt x="2065654" y="127635"/>
                </a:lnTo>
                <a:lnTo>
                  <a:pt x="2065654" y="71752"/>
                </a:lnTo>
                <a:lnTo>
                  <a:pt x="2067717" y="71752"/>
                </a:lnTo>
                <a:lnTo>
                  <a:pt x="2067717" y="63815"/>
                </a:lnTo>
                <a:lnTo>
                  <a:pt x="2144395" y="63815"/>
                </a:lnTo>
                <a:lnTo>
                  <a:pt x="2144395" y="109534"/>
                </a:lnTo>
                <a:lnTo>
                  <a:pt x="2111373" y="109534"/>
                </a:lnTo>
                <a:lnTo>
                  <a:pt x="2111373" y="127635"/>
                </a:lnTo>
                <a:lnTo>
                  <a:pt x="2177416" y="127635"/>
                </a:lnTo>
                <a:lnTo>
                  <a:pt x="2177416" y="45719"/>
                </a:lnTo>
                <a:lnTo>
                  <a:pt x="45719" y="45719"/>
                </a:lnTo>
                <a:lnTo>
                  <a:pt x="45719" y="127635"/>
                </a:lnTo>
                <a:lnTo>
                  <a:pt x="111762" y="127635"/>
                </a:lnTo>
                <a:lnTo>
                  <a:pt x="111762" y="112386"/>
                </a:lnTo>
                <a:lnTo>
                  <a:pt x="80804" y="112386"/>
                </a:lnTo>
                <a:lnTo>
                  <a:pt x="80804" y="66667"/>
                </a:lnTo>
                <a:lnTo>
                  <a:pt x="157482" y="66667"/>
                </a:lnTo>
                <a:lnTo>
                  <a:pt x="157482" y="112386"/>
                </a:lnTo>
                <a:lnTo>
                  <a:pt x="157481" y="112386"/>
                </a:lnTo>
                <a:lnTo>
                  <a:pt x="157481" y="127635"/>
                </a:lnTo>
                <a:lnTo>
                  <a:pt x="157481" y="165417"/>
                </a:lnTo>
                <a:lnTo>
                  <a:pt x="157481" y="173354"/>
                </a:lnTo>
                <a:lnTo>
                  <a:pt x="0" y="173354"/>
                </a:lnTo>
                <a:lnTo>
                  <a:pt x="0" y="165418"/>
                </a:lnTo>
                <a:lnTo>
                  <a:pt x="0" y="127635"/>
                </a:lnTo>
                <a:lnTo>
                  <a:pt x="0" y="45719"/>
                </a:lnTo>
                <a:lnTo>
                  <a:pt x="0" y="7937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63BD0053-2CD1-4284-AAB4-264FD251770A}"/>
              </a:ext>
            </a:extLst>
          </p:cNvPr>
          <p:cNvSpPr txBox="1"/>
          <p:nvPr/>
        </p:nvSpPr>
        <p:spPr>
          <a:xfrm>
            <a:off x="5428248" y="1221209"/>
            <a:ext cx="13595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spc="300" dirty="0">
                <a:solidFill>
                  <a:schemeClr val="accent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01</a:t>
            </a:r>
            <a:endParaRPr lang="zh-CN" altLang="en-US" sz="6000" spc="300" dirty="0">
              <a:solidFill>
                <a:schemeClr val="accent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2678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14:window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250"/>
                            </p:stCondLst>
                            <p:childTnLst>
                              <p:par>
                                <p:cTn id="3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25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 animBg="1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4">
            <a:extLst>
              <a:ext uri="{FF2B5EF4-FFF2-40B4-BE49-F238E27FC236}">
                <a16:creationId xmlns:a16="http://schemas.microsoft.com/office/drawing/2014/main" id="{343F706D-2229-409C-9BDA-FD942A795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332" y="5884614"/>
            <a:ext cx="121920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8B419EEC-B1B2-40D7-B71B-EB66F6C2F546}"/>
              </a:ext>
            </a:extLst>
          </p:cNvPr>
          <p:cNvGrpSpPr/>
          <p:nvPr/>
        </p:nvGrpSpPr>
        <p:grpSpPr>
          <a:xfrm>
            <a:off x="504343" y="361243"/>
            <a:ext cx="657016" cy="657016"/>
            <a:chOff x="6176272" y="2046428"/>
            <a:chExt cx="710830" cy="710830"/>
          </a:xfrm>
        </p:grpSpPr>
        <p:sp>
          <p:nvSpPr>
            <p:cNvPr id="4" name="椭圆 3">
              <a:extLst>
                <a:ext uri="{FF2B5EF4-FFF2-40B4-BE49-F238E27FC236}">
                  <a16:creationId xmlns:a16="http://schemas.microsoft.com/office/drawing/2014/main" id="{F5879B45-8716-47FF-BEA8-2559EE5D6D48}"/>
                </a:ext>
              </a:extLst>
            </p:cNvPr>
            <p:cNvSpPr/>
            <p:nvPr/>
          </p:nvSpPr>
          <p:spPr>
            <a:xfrm>
              <a:off x="6251320" y="2134521"/>
              <a:ext cx="528716" cy="528716"/>
            </a:xfrm>
            <a:prstGeom prst="ellipse">
              <a:avLst/>
            </a:prstGeom>
            <a:solidFill>
              <a:srgbClr val="DF0515"/>
            </a:solidFill>
            <a:ln>
              <a:solidFill>
                <a:srgbClr val="D80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35" tIns="45718" rIns="91435" bIns="4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2400" dirty="0">
                  <a:latin typeface="+mn-ea"/>
                </a:rPr>
                <a:t>01</a:t>
              </a:r>
              <a:endParaRPr lang="zh-CN" altLang="en-US" sz="2400" dirty="0">
                <a:latin typeface="+mn-ea"/>
              </a:endParaRPr>
            </a:p>
          </p:txBody>
        </p:sp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08BA4D91-FD7A-4740-B982-CE8FC919E5D9}"/>
                </a:ext>
              </a:extLst>
            </p:cNvPr>
            <p:cNvGrpSpPr/>
            <p:nvPr/>
          </p:nvGrpSpPr>
          <p:grpSpPr>
            <a:xfrm rot="14621625">
              <a:off x="6176272" y="2046428"/>
              <a:ext cx="710830" cy="710830"/>
              <a:chOff x="857250" y="1893093"/>
              <a:chExt cx="864394" cy="864394"/>
            </a:xfrm>
          </p:grpSpPr>
          <p:sp>
            <p:nvSpPr>
              <p:cNvPr id="6" name="弧形 5">
                <a:extLst>
                  <a:ext uri="{FF2B5EF4-FFF2-40B4-BE49-F238E27FC236}">
                    <a16:creationId xmlns:a16="http://schemas.microsoft.com/office/drawing/2014/main" id="{E16B2946-A842-40D6-B33C-8E039BB9EF24}"/>
                  </a:ext>
                </a:extLst>
              </p:cNvPr>
              <p:cNvSpPr/>
              <p:nvPr/>
            </p:nvSpPr>
            <p:spPr>
              <a:xfrm>
                <a:off x="857250" y="1893093"/>
                <a:ext cx="864394" cy="864394"/>
              </a:xfrm>
              <a:prstGeom prst="arc">
                <a:avLst>
                  <a:gd name="adj1" fmla="val 3406397"/>
                  <a:gd name="adj2" fmla="val 20528884"/>
                </a:avLst>
              </a:prstGeom>
              <a:ln>
                <a:solidFill>
                  <a:srgbClr val="D80A1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1707">
                  <a:latin typeface="+mn-ea"/>
                </a:endParaRPr>
              </a:p>
            </p:txBody>
          </p:sp>
          <p:sp>
            <p:nvSpPr>
              <p:cNvPr id="7" name="弧形 6">
                <a:extLst>
                  <a:ext uri="{FF2B5EF4-FFF2-40B4-BE49-F238E27FC236}">
                    <a16:creationId xmlns:a16="http://schemas.microsoft.com/office/drawing/2014/main" id="{6AEB82F3-6119-4E72-901D-3A8C1357D4BF}"/>
                  </a:ext>
                </a:extLst>
              </p:cNvPr>
              <p:cNvSpPr/>
              <p:nvPr/>
            </p:nvSpPr>
            <p:spPr>
              <a:xfrm>
                <a:off x="857250" y="1893093"/>
                <a:ext cx="864394" cy="864394"/>
              </a:xfrm>
              <a:prstGeom prst="arc">
                <a:avLst>
                  <a:gd name="adj1" fmla="val 7448849"/>
                  <a:gd name="adj2" fmla="val 17571339"/>
                </a:avLst>
              </a:prstGeom>
              <a:ln w="76200">
                <a:solidFill>
                  <a:srgbClr val="D80A1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1707">
                  <a:latin typeface="+mn-ea"/>
                </a:endParaRPr>
              </a:p>
            </p:txBody>
          </p:sp>
        </p:grpSp>
      </p:grp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3293749D-D349-4BF4-BE03-BFDD2F7A3452}"/>
              </a:ext>
            </a:extLst>
          </p:cNvPr>
          <p:cNvCxnSpPr>
            <a:cxnSpLocks/>
          </p:cNvCxnSpPr>
          <p:nvPr/>
        </p:nvCxnSpPr>
        <p:spPr>
          <a:xfrm flipH="1" flipV="1">
            <a:off x="1062400" y="931357"/>
            <a:ext cx="7074896" cy="7406"/>
          </a:xfrm>
          <a:prstGeom prst="line">
            <a:avLst/>
          </a:prstGeom>
          <a:ln w="76200">
            <a:solidFill>
              <a:srgbClr val="E95B53"/>
            </a:solidFill>
          </a:ln>
          <a:effectLst>
            <a:softEdge rad="3175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249B83CD-D93A-4022-BE22-B57E818B18F2}"/>
              </a:ext>
            </a:extLst>
          </p:cNvPr>
          <p:cNvGrpSpPr/>
          <p:nvPr/>
        </p:nvGrpSpPr>
        <p:grpSpPr>
          <a:xfrm>
            <a:off x="7131968" y="555953"/>
            <a:ext cx="471489" cy="471489"/>
            <a:chOff x="6176272" y="2046428"/>
            <a:chExt cx="710830" cy="710830"/>
          </a:xfrm>
        </p:grpSpPr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4E7E0A47-D872-4B40-9BEC-F43F18DB2686}"/>
                </a:ext>
              </a:extLst>
            </p:cNvPr>
            <p:cNvSpPr/>
            <p:nvPr/>
          </p:nvSpPr>
          <p:spPr>
            <a:xfrm>
              <a:off x="6251320" y="2134521"/>
              <a:ext cx="528716" cy="528716"/>
            </a:xfrm>
            <a:prstGeom prst="ellipse">
              <a:avLst/>
            </a:prstGeom>
            <a:solidFill>
              <a:srgbClr val="E95B53"/>
            </a:solidFill>
            <a:ln>
              <a:solidFill>
                <a:srgbClr val="E95B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35" tIns="45718" rIns="91435" bIns="4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2000" dirty="0">
                  <a:latin typeface="+mn-ea"/>
                </a:rPr>
                <a:t>02</a:t>
              </a:r>
              <a:endParaRPr lang="zh-CN" altLang="en-US" sz="2000" dirty="0">
                <a:latin typeface="+mn-ea"/>
              </a:endParaRPr>
            </a:p>
          </p:txBody>
        </p:sp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848EAC56-30F0-4211-A84E-F4BC0903096E}"/>
                </a:ext>
              </a:extLst>
            </p:cNvPr>
            <p:cNvGrpSpPr/>
            <p:nvPr/>
          </p:nvGrpSpPr>
          <p:grpSpPr>
            <a:xfrm rot="14621625">
              <a:off x="6176272" y="2046428"/>
              <a:ext cx="710830" cy="710830"/>
              <a:chOff x="857250" y="1893093"/>
              <a:chExt cx="864394" cy="864394"/>
            </a:xfrm>
          </p:grpSpPr>
          <p:sp>
            <p:nvSpPr>
              <p:cNvPr id="17" name="弧形 16">
                <a:extLst>
                  <a:ext uri="{FF2B5EF4-FFF2-40B4-BE49-F238E27FC236}">
                    <a16:creationId xmlns:a16="http://schemas.microsoft.com/office/drawing/2014/main" id="{CACCB818-B76F-4B6B-A949-5CAFB292AFD0}"/>
                  </a:ext>
                </a:extLst>
              </p:cNvPr>
              <p:cNvSpPr/>
              <p:nvPr/>
            </p:nvSpPr>
            <p:spPr>
              <a:xfrm>
                <a:off x="857250" y="1893093"/>
                <a:ext cx="864394" cy="864394"/>
              </a:xfrm>
              <a:prstGeom prst="arc">
                <a:avLst>
                  <a:gd name="adj1" fmla="val 3406397"/>
                  <a:gd name="adj2" fmla="val 20528884"/>
                </a:avLst>
              </a:prstGeom>
              <a:ln>
                <a:solidFill>
                  <a:srgbClr val="E95B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+mn-ea"/>
                </a:endParaRPr>
              </a:p>
            </p:txBody>
          </p:sp>
          <p:sp>
            <p:nvSpPr>
              <p:cNvPr id="18" name="弧形 17">
                <a:extLst>
                  <a:ext uri="{FF2B5EF4-FFF2-40B4-BE49-F238E27FC236}">
                    <a16:creationId xmlns:a16="http://schemas.microsoft.com/office/drawing/2014/main" id="{72A5574F-1CCC-44E1-B876-ECA7F170A2B1}"/>
                  </a:ext>
                </a:extLst>
              </p:cNvPr>
              <p:cNvSpPr/>
              <p:nvPr/>
            </p:nvSpPr>
            <p:spPr>
              <a:xfrm>
                <a:off x="857250" y="1893093"/>
                <a:ext cx="864394" cy="864394"/>
              </a:xfrm>
              <a:prstGeom prst="arc">
                <a:avLst>
                  <a:gd name="adj1" fmla="val 7448849"/>
                  <a:gd name="adj2" fmla="val 17571339"/>
                </a:avLst>
              </a:prstGeom>
              <a:ln w="76200">
                <a:solidFill>
                  <a:srgbClr val="E95B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+mn-ea"/>
                </a:endParaRPr>
              </a:p>
            </p:txBody>
          </p:sp>
        </p:grp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BD3DD09F-805A-4BC2-8B86-F84D3A49D778}"/>
              </a:ext>
            </a:extLst>
          </p:cNvPr>
          <p:cNvGrpSpPr/>
          <p:nvPr/>
        </p:nvGrpSpPr>
        <p:grpSpPr>
          <a:xfrm>
            <a:off x="7914072" y="555953"/>
            <a:ext cx="471489" cy="471489"/>
            <a:chOff x="6176272" y="2046428"/>
            <a:chExt cx="710830" cy="710830"/>
          </a:xfrm>
        </p:grpSpPr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1D1E5C49-5143-4D96-8977-896744971964}"/>
                </a:ext>
              </a:extLst>
            </p:cNvPr>
            <p:cNvSpPr/>
            <p:nvPr/>
          </p:nvSpPr>
          <p:spPr>
            <a:xfrm>
              <a:off x="6251320" y="2134521"/>
              <a:ext cx="528716" cy="528716"/>
            </a:xfrm>
            <a:prstGeom prst="ellipse">
              <a:avLst/>
            </a:prstGeom>
            <a:solidFill>
              <a:srgbClr val="E95B53"/>
            </a:solidFill>
            <a:ln>
              <a:solidFill>
                <a:srgbClr val="E95B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35" tIns="45718" rIns="91435" bIns="4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2000" dirty="0">
                  <a:latin typeface="+mn-ea"/>
                </a:rPr>
                <a:t>03</a:t>
              </a:r>
              <a:endParaRPr lang="zh-CN" altLang="en-US" sz="2000" dirty="0">
                <a:latin typeface="+mn-ea"/>
              </a:endParaRPr>
            </a:p>
          </p:txBody>
        </p:sp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C7B202DE-9AA6-4944-BE03-308456302C1B}"/>
                </a:ext>
              </a:extLst>
            </p:cNvPr>
            <p:cNvGrpSpPr/>
            <p:nvPr/>
          </p:nvGrpSpPr>
          <p:grpSpPr>
            <a:xfrm rot="14621625">
              <a:off x="6176272" y="2046428"/>
              <a:ext cx="710830" cy="710830"/>
              <a:chOff x="857250" y="1893093"/>
              <a:chExt cx="864394" cy="864394"/>
            </a:xfrm>
          </p:grpSpPr>
          <p:sp>
            <p:nvSpPr>
              <p:cNvPr id="22" name="弧形 21">
                <a:extLst>
                  <a:ext uri="{FF2B5EF4-FFF2-40B4-BE49-F238E27FC236}">
                    <a16:creationId xmlns:a16="http://schemas.microsoft.com/office/drawing/2014/main" id="{D6CEF026-AD18-4033-99CF-25387CFA04EE}"/>
                  </a:ext>
                </a:extLst>
              </p:cNvPr>
              <p:cNvSpPr/>
              <p:nvPr/>
            </p:nvSpPr>
            <p:spPr>
              <a:xfrm>
                <a:off x="857250" y="1893093"/>
                <a:ext cx="864394" cy="864394"/>
              </a:xfrm>
              <a:prstGeom prst="arc">
                <a:avLst>
                  <a:gd name="adj1" fmla="val 3406397"/>
                  <a:gd name="adj2" fmla="val 20528884"/>
                </a:avLst>
              </a:prstGeom>
              <a:ln>
                <a:solidFill>
                  <a:srgbClr val="E95B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+mn-ea"/>
                </a:endParaRPr>
              </a:p>
            </p:txBody>
          </p:sp>
          <p:sp>
            <p:nvSpPr>
              <p:cNvPr id="23" name="弧形 22">
                <a:extLst>
                  <a:ext uri="{FF2B5EF4-FFF2-40B4-BE49-F238E27FC236}">
                    <a16:creationId xmlns:a16="http://schemas.microsoft.com/office/drawing/2014/main" id="{AA63EABF-B589-4B16-BFFD-1EAE854849E2}"/>
                  </a:ext>
                </a:extLst>
              </p:cNvPr>
              <p:cNvSpPr/>
              <p:nvPr/>
            </p:nvSpPr>
            <p:spPr>
              <a:xfrm>
                <a:off x="857250" y="1893093"/>
                <a:ext cx="864394" cy="864394"/>
              </a:xfrm>
              <a:prstGeom prst="arc">
                <a:avLst>
                  <a:gd name="adj1" fmla="val 7448849"/>
                  <a:gd name="adj2" fmla="val 17571339"/>
                </a:avLst>
              </a:prstGeom>
              <a:ln w="76200">
                <a:solidFill>
                  <a:srgbClr val="E95B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+mn-ea"/>
                </a:endParaRPr>
              </a:p>
            </p:txBody>
          </p:sp>
        </p:grpSp>
      </p:grpSp>
      <p:sp>
        <p:nvSpPr>
          <p:cNvPr id="24" name="矩形 23">
            <a:extLst>
              <a:ext uri="{FF2B5EF4-FFF2-40B4-BE49-F238E27FC236}">
                <a16:creationId xmlns:a16="http://schemas.microsoft.com/office/drawing/2014/main" id="{55AA8DA4-CA33-4996-9B9C-A413E4BB29C2}"/>
              </a:ext>
            </a:extLst>
          </p:cNvPr>
          <p:cNvSpPr/>
          <p:nvPr/>
        </p:nvSpPr>
        <p:spPr>
          <a:xfrm>
            <a:off x="1324483" y="420970"/>
            <a:ext cx="54386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400" spc="600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为什么要学习英模</a:t>
            </a:r>
            <a:endParaRPr lang="zh-CN" altLang="en-US" sz="2400" spc="600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2436EEC0-6566-476B-8599-1D717AC4259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39150" y="1"/>
            <a:ext cx="3746552" cy="2266950"/>
          </a:xfrm>
          <a:prstGeom prst="rect">
            <a:avLst/>
          </a:prstGeom>
        </p:spPr>
      </p:pic>
      <p:sp>
        <p:nvSpPr>
          <p:cNvPr id="27" name="PA-102255">
            <a:extLst>
              <a:ext uri="{FF2B5EF4-FFF2-40B4-BE49-F238E27FC236}">
                <a16:creationId xmlns:a16="http://schemas.microsoft.com/office/drawing/2014/main" id="{0E7E66D7-3BC5-4E0D-8C69-991F9ACB0E4B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237690" y="1330710"/>
            <a:ext cx="3746552" cy="47564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9" cap="flat">
            <a:noFill/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121917" tIns="60958" rIns="121917" bIns="60958" numCol="1" anchor="ctr" anchorCtr="0" compatLnSpc="1"/>
          <a:lstStyle/>
          <a:p>
            <a:pPr>
              <a:defRPr/>
            </a:pPr>
            <a:r>
              <a:rPr lang="en-US" altLang="zh-CN" sz="2000" b="1" kern="0" spc="300" dirty="0">
                <a:solidFill>
                  <a:schemeClr val="bg1"/>
                </a:solidFill>
                <a:latin typeface="+mj-ea"/>
                <a:ea typeface="+mj-ea"/>
                <a:cs typeface="+mn-ea"/>
              </a:rPr>
              <a:t>1. </a:t>
            </a:r>
            <a:r>
              <a:rPr lang="zh-CN" altLang="zh-CN" sz="2000" b="1" kern="0" spc="300" dirty="0">
                <a:solidFill>
                  <a:schemeClr val="bg1"/>
                </a:solidFill>
                <a:latin typeface="+mj-ea"/>
                <a:ea typeface="+mj-ea"/>
                <a:cs typeface="+mn-ea"/>
              </a:rPr>
              <a:t>习总书记一贯倡导</a:t>
            </a:r>
            <a:endParaRPr lang="zh-CN" altLang="en-US" sz="2000" b="1" kern="0" spc="300" dirty="0">
              <a:solidFill>
                <a:schemeClr val="bg1"/>
              </a:solidFill>
              <a:latin typeface="+mj-ea"/>
              <a:ea typeface="+mj-ea"/>
              <a:cs typeface="+mn-ea"/>
            </a:endParaRPr>
          </a:p>
        </p:txBody>
      </p:sp>
      <p:pic>
        <p:nvPicPr>
          <p:cNvPr id="92" name="图片 91">
            <a:extLst>
              <a:ext uri="{FF2B5EF4-FFF2-40B4-BE49-F238E27FC236}">
                <a16:creationId xmlns:a16="http://schemas.microsoft.com/office/drawing/2014/main" id="{70DBB2A6-B563-4230-A310-4A482A81291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6602" y="4823128"/>
            <a:ext cx="2103524" cy="1680271"/>
          </a:xfrm>
          <a:prstGeom prst="rect">
            <a:avLst/>
          </a:prstGeom>
        </p:spPr>
      </p:pic>
      <p:pic>
        <p:nvPicPr>
          <p:cNvPr id="91" name="图片 90">
            <a:extLst>
              <a:ext uri="{FF2B5EF4-FFF2-40B4-BE49-F238E27FC236}">
                <a16:creationId xmlns:a16="http://schemas.microsoft.com/office/drawing/2014/main" id="{B1E35458-85BA-46E0-8106-D0B3598B76D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672" y="2250021"/>
            <a:ext cx="2468283" cy="1647018"/>
          </a:xfrm>
          <a:prstGeom prst="rect">
            <a:avLst/>
          </a:prstGeom>
          <a:ln>
            <a:noFill/>
          </a:ln>
          <a:effectLst>
            <a:softEdge rad="38100"/>
          </a:effectLst>
        </p:spPr>
      </p:pic>
      <p:sp>
        <p:nvSpPr>
          <p:cNvPr id="93" name="矩形 92">
            <a:extLst>
              <a:ext uri="{FF2B5EF4-FFF2-40B4-BE49-F238E27FC236}">
                <a16:creationId xmlns:a16="http://schemas.microsoft.com/office/drawing/2014/main" id="{8908A8EE-D0A9-4DC4-9252-749FCA3646AA}"/>
              </a:ext>
            </a:extLst>
          </p:cNvPr>
          <p:cNvSpPr/>
          <p:nvPr/>
        </p:nvSpPr>
        <p:spPr>
          <a:xfrm>
            <a:off x="1015289" y="4276218"/>
            <a:ext cx="2459049" cy="1260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</a:pPr>
            <a:r>
              <a:rPr lang="zh-CN" altLang="zh-CN" sz="1600" dirty="0">
                <a:solidFill>
                  <a:srgbClr val="E20000"/>
                </a:solidFill>
                <a:latin typeface="方正小标宋_GBK" panose="03000509000000000000" pitchFamily="65" charset="-122"/>
                <a:ea typeface="方正小标宋_GBK" panose="03000509000000000000" pitchFamily="65" charset="-122"/>
              </a:rPr>
              <a:t>这些重要指示，既充分体现了总书记的英雄情怀，也充分说明了学习英雄的重要性、必要性。</a:t>
            </a:r>
            <a:endParaRPr lang="zh-CN" altLang="en-US" sz="1600" dirty="0">
              <a:solidFill>
                <a:srgbClr val="E20000"/>
              </a:solidFill>
              <a:latin typeface="方正小标宋_GBK" panose="03000509000000000000" pitchFamily="65" charset="-122"/>
              <a:ea typeface="方正小标宋_GBK" panose="03000509000000000000" pitchFamily="65" charset="-122"/>
            </a:endParaRPr>
          </a:p>
        </p:txBody>
      </p:sp>
      <p:grpSp>
        <p:nvGrpSpPr>
          <p:cNvPr id="94" name="组合 93">
            <a:extLst>
              <a:ext uri="{FF2B5EF4-FFF2-40B4-BE49-F238E27FC236}">
                <a16:creationId xmlns:a16="http://schemas.microsoft.com/office/drawing/2014/main" id="{E8F425BB-61F7-444C-B4BD-B7F6CD65E4AA}"/>
              </a:ext>
            </a:extLst>
          </p:cNvPr>
          <p:cNvGrpSpPr/>
          <p:nvPr/>
        </p:nvGrpSpPr>
        <p:grpSpPr>
          <a:xfrm>
            <a:off x="1095715" y="4106133"/>
            <a:ext cx="2235200" cy="60325"/>
            <a:chOff x="2026926" y="3734897"/>
            <a:chExt cx="2235200" cy="60325"/>
          </a:xfrm>
        </p:grpSpPr>
        <p:cxnSp>
          <p:nvCxnSpPr>
            <p:cNvPr id="95" name="直接连接符 94">
              <a:extLst>
                <a:ext uri="{FF2B5EF4-FFF2-40B4-BE49-F238E27FC236}">
                  <a16:creationId xmlns:a16="http://schemas.microsoft.com/office/drawing/2014/main" id="{492308E5-772B-4B9E-9C71-CC8474DBF819}"/>
                </a:ext>
              </a:extLst>
            </p:cNvPr>
            <p:cNvCxnSpPr/>
            <p:nvPr/>
          </p:nvCxnSpPr>
          <p:spPr>
            <a:xfrm>
              <a:off x="2026926" y="3795222"/>
              <a:ext cx="2235200" cy="0"/>
            </a:xfrm>
            <a:prstGeom prst="line">
              <a:avLst/>
            </a:prstGeom>
            <a:ln>
              <a:solidFill>
                <a:srgbClr val="AD000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接连接符 95">
              <a:extLst>
                <a:ext uri="{FF2B5EF4-FFF2-40B4-BE49-F238E27FC236}">
                  <a16:creationId xmlns:a16="http://schemas.microsoft.com/office/drawing/2014/main" id="{D1BED59C-7A20-4207-966E-E72EC39D00F5}"/>
                </a:ext>
              </a:extLst>
            </p:cNvPr>
            <p:cNvCxnSpPr/>
            <p:nvPr/>
          </p:nvCxnSpPr>
          <p:spPr>
            <a:xfrm>
              <a:off x="2026926" y="3734897"/>
              <a:ext cx="2235200" cy="0"/>
            </a:xfrm>
            <a:prstGeom prst="line">
              <a:avLst/>
            </a:prstGeom>
            <a:ln>
              <a:solidFill>
                <a:srgbClr val="AD000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7" name="直接连接符 96">
            <a:extLst>
              <a:ext uri="{FF2B5EF4-FFF2-40B4-BE49-F238E27FC236}">
                <a16:creationId xmlns:a16="http://schemas.microsoft.com/office/drawing/2014/main" id="{570CC9A5-4CCB-4246-845A-F2A4BB71B4E1}"/>
              </a:ext>
            </a:extLst>
          </p:cNvPr>
          <p:cNvCxnSpPr>
            <a:cxnSpLocks/>
          </p:cNvCxnSpPr>
          <p:nvPr/>
        </p:nvCxnSpPr>
        <p:spPr>
          <a:xfrm>
            <a:off x="3854833" y="2556864"/>
            <a:ext cx="6682538" cy="0"/>
          </a:xfrm>
          <a:prstGeom prst="line">
            <a:avLst/>
          </a:prstGeom>
          <a:ln>
            <a:solidFill>
              <a:srgbClr val="AD000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文本框 97">
            <a:extLst>
              <a:ext uri="{FF2B5EF4-FFF2-40B4-BE49-F238E27FC236}">
                <a16:creationId xmlns:a16="http://schemas.microsoft.com/office/drawing/2014/main" id="{3F5C57CD-2471-4D98-A20C-43FA2BD90C96}"/>
              </a:ext>
            </a:extLst>
          </p:cNvPr>
          <p:cNvSpPr txBox="1"/>
          <p:nvPr/>
        </p:nvSpPr>
        <p:spPr>
          <a:xfrm>
            <a:off x="3748290" y="2137173"/>
            <a:ext cx="3005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2000" b="1" dirty="0">
                <a:solidFill>
                  <a:srgbClr val="E20000"/>
                </a:solidFill>
                <a:latin typeface="Arial Unicode MS"/>
                <a:ea typeface="微软雅黑"/>
              </a:rPr>
              <a:t>习近平</a:t>
            </a:r>
            <a:r>
              <a:rPr lang="zh-CN" altLang="zh-CN" sz="2000" b="1" dirty="0">
                <a:solidFill>
                  <a:srgbClr val="E20000"/>
                </a:solidFill>
                <a:latin typeface="Arial Unicode MS"/>
                <a:ea typeface="微软雅黑"/>
              </a:rPr>
              <a:t>总书记多次强调</a:t>
            </a:r>
            <a:r>
              <a:rPr lang="zh-CN" altLang="en-US" sz="2000" b="1" dirty="0">
                <a:solidFill>
                  <a:srgbClr val="E20000"/>
                </a:solidFill>
                <a:latin typeface="Arial Unicode MS"/>
                <a:ea typeface="微软雅黑"/>
              </a:rPr>
              <a:t>：</a:t>
            </a:r>
          </a:p>
        </p:txBody>
      </p:sp>
      <p:sp>
        <p:nvSpPr>
          <p:cNvPr id="99" name="圆角矩形 10">
            <a:extLst>
              <a:ext uri="{FF2B5EF4-FFF2-40B4-BE49-F238E27FC236}">
                <a16:creationId xmlns:a16="http://schemas.microsoft.com/office/drawing/2014/main" id="{BBB98745-3A16-4D00-93B1-09FA9EDF5372}"/>
              </a:ext>
            </a:extLst>
          </p:cNvPr>
          <p:cNvSpPr/>
          <p:nvPr/>
        </p:nvSpPr>
        <p:spPr>
          <a:xfrm>
            <a:off x="3907091" y="2976556"/>
            <a:ext cx="6543196" cy="360000"/>
          </a:xfrm>
          <a:prstGeom prst="roundRect">
            <a:avLst/>
          </a:prstGeom>
          <a:solidFill>
            <a:srgbClr val="AD0004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600" dirty="0">
                <a:solidFill>
                  <a:prstClr val="white"/>
                </a:solidFill>
                <a:latin typeface="Arial Unicode MS"/>
                <a:ea typeface="微软雅黑"/>
              </a:rPr>
              <a:t>“</a:t>
            </a:r>
            <a:r>
              <a:rPr lang="zh-CN" altLang="zh-CN" sz="1600" dirty="0">
                <a:solidFill>
                  <a:prstClr val="white"/>
                </a:solidFill>
                <a:latin typeface="Arial Unicode MS"/>
                <a:ea typeface="微软雅黑"/>
              </a:rPr>
              <a:t>一个有希望的民族不能没有英雄，一个有前途的国家不能没有先锋</a:t>
            </a:r>
            <a:r>
              <a:rPr lang="zh-CN" altLang="en-US" sz="1600" dirty="0">
                <a:solidFill>
                  <a:prstClr val="white"/>
                </a:solidFill>
                <a:latin typeface="Arial Unicode MS"/>
                <a:ea typeface="微软雅黑"/>
              </a:rPr>
              <a:t>。</a:t>
            </a:r>
            <a:r>
              <a:rPr lang="zh-CN" altLang="en-US" sz="1600" dirty="0">
                <a:solidFill>
                  <a:prstClr val="white"/>
                </a:solidFill>
              </a:rPr>
              <a:t>”</a:t>
            </a:r>
            <a:endParaRPr lang="en-US" altLang="zh-CN" sz="1600" dirty="0">
              <a:solidFill>
                <a:prstClr val="white"/>
              </a:solidFill>
              <a:latin typeface="Arial Unicode MS"/>
              <a:ea typeface="微软雅黑"/>
            </a:endParaRPr>
          </a:p>
        </p:txBody>
      </p:sp>
      <p:cxnSp>
        <p:nvCxnSpPr>
          <p:cNvPr id="100" name="直接连接符 99">
            <a:extLst>
              <a:ext uri="{FF2B5EF4-FFF2-40B4-BE49-F238E27FC236}">
                <a16:creationId xmlns:a16="http://schemas.microsoft.com/office/drawing/2014/main" id="{43798DA3-035D-41BA-889D-417D75DE8C29}"/>
              </a:ext>
            </a:extLst>
          </p:cNvPr>
          <p:cNvCxnSpPr>
            <a:cxnSpLocks/>
          </p:cNvCxnSpPr>
          <p:nvPr/>
        </p:nvCxnSpPr>
        <p:spPr>
          <a:xfrm>
            <a:off x="4241402" y="3362027"/>
            <a:ext cx="6078251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100">
            <a:extLst>
              <a:ext uri="{FF2B5EF4-FFF2-40B4-BE49-F238E27FC236}">
                <a16:creationId xmlns:a16="http://schemas.microsoft.com/office/drawing/2014/main" id="{069481C9-56D5-4BB9-8F09-7F8142C2A6C3}"/>
              </a:ext>
            </a:extLst>
          </p:cNvPr>
          <p:cNvCxnSpPr>
            <a:cxnSpLocks/>
          </p:cNvCxnSpPr>
          <p:nvPr/>
        </p:nvCxnSpPr>
        <p:spPr>
          <a:xfrm>
            <a:off x="5259977" y="4132257"/>
            <a:ext cx="5059676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连接符 101">
            <a:extLst>
              <a:ext uri="{FF2B5EF4-FFF2-40B4-BE49-F238E27FC236}">
                <a16:creationId xmlns:a16="http://schemas.microsoft.com/office/drawing/2014/main" id="{CC721A4C-4E7D-4E20-B818-5FD7A8C0B0D0}"/>
              </a:ext>
            </a:extLst>
          </p:cNvPr>
          <p:cNvCxnSpPr>
            <a:cxnSpLocks/>
          </p:cNvCxnSpPr>
          <p:nvPr/>
        </p:nvCxnSpPr>
        <p:spPr>
          <a:xfrm flipV="1">
            <a:off x="5765074" y="4896970"/>
            <a:ext cx="4563298" cy="9292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圆角矩形 10">
            <a:extLst>
              <a:ext uri="{FF2B5EF4-FFF2-40B4-BE49-F238E27FC236}">
                <a16:creationId xmlns:a16="http://schemas.microsoft.com/office/drawing/2014/main" id="{81C247FF-D446-4550-BF2C-FBD8DF949B50}"/>
              </a:ext>
            </a:extLst>
          </p:cNvPr>
          <p:cNvSpPr/>
          <p:nvPr/>
        </p:nvSpPr>
        <p:spPr>
          <a:xfrm>
            <a:off x="5059681" y="3744510"/>
            <a:ext cx="5370994" cy="360000"/>
          </a:xfrm>
          <a:prstGeom prst="roundRect">
            <a:avLst/>
          </a:prstGeom>
          <a:solidFill>
            <a:srgbClr val="AD0004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600" dirty="0">
                <a:solidFill>
                  <a:prstClr val="white"/>
                </a:solidFill>
                <a:latin typeface="Arial Unicode MS"/>
                <a:ea typeface="微软雅黑"/>
              </a:rPr>
              <a:t>“</a:t>
            </a:r>
            <a:r>
              <a:rPr lang="zh-CN" altLang="zh-CN" sz="1600" dirty="0">
                <a:solidFill>
                  <a:prstClr val="white"/>
                </a:solidFill>
                <a:latin typeface="Arial Unicode MS"/>
                <a:ea typeface="微软雅黑"/>
              </a:rPr>
              <a:t>崇尚英雄</a:t>
            </a:r>
            <a:r>
              <a:rPr lang="zh-CN" altLang="en-US" sz="1600" dirty="0">
                <a:solidFill>
                  <a:prstClr val="white"/>
                </a:solidFill>
                <a:latin typeface="Arial Unicode MS"/>
                <a:ea typeface="微软雅黑"/>
              </a:rPr>
              <a:t>，</a:t>
            </a:r>
            <a:r>
              <a:rPr lang="zh-CN" altLang="zh-CN" sz="1600" dirty="0">
                <a:solidFill>
                  <a:prstClr val="white"/>
                </a:solidFill>
                <a:latin typeface="Arial Unicode MS"/>
                <a:ea typeface="微软雅黑"/>
              </a:rPr>
              <a:t>才会产生英雄</a:t>
            </a:r>
            <a:r>
              <a:rPr lang="zh-CN" altLang="en-US" sz="1600" dirty="0">
                <a:solidFill>
                  <a:prstClr val="white"/>
                </a:solidFill>
                <a:latin typeface="Arial Unicode MS"/>
                <a:ea typeface="微软雅黑"/>
              </a:rPr>
              <a:t>；</a:t>
            </a:r>
            <a:r>
              <a:rPr lang="zh-CN" altLang="zh-CN" sz="1600" dirty="0">
                <a:solidFill>
                  <a:prstClr val="white"/>
                </a:solidFill>
                <a:latin typeface="Arial Unicode MS"/>
                <a:ea typeface="微软雅黑"/>
              </a:rPr>
              <a:t>争做英雄</a:t>
            </a:r>
            <a:r>
              <a:rPr lang="zh-CN" altLang="en-US" sz="1600" dirty="0">
                <a:solidFill>
                  <a:prstClr val="white"/>
                </a:solidFill>
                <a:latin typeface="Arial Unicode MS"/>
                <a:ea typeface="微软雅黑"/>
              </a:rPr>
              <a:t>，</a:t>
            </a:r>
            <a:r>
              <a:rPr lang="zh-CN" altLang="zh-CN" sz="1600" dirty="0">
                <a:solidFill>
                  <a:prstClr val="white"/>
                </a:solidFill>
                <a:latin typeface="Arial Unicode MS"/>
                <a:ea typeface="微软雅黑"/>
              </a:rPr>
              <a:t>才能英雄辈出</a:t>
            </a:r>
            <a:r>
              <a:rPr lang="zh-CN" altLang="en-US" sz="1600" dirty="0">
                <a:solidFill>
                  <a:prstClr val="white"/>
                </a:solidFill>
                <a:latin typeface="Arial Unicode MS"/>
                <a:ea typeface="微软雅黑"/>
              </a:rPr>
              <a:t>。</a:t>
            </a:r>
            <a:r>
              <a:rPr lang="zh-CN" altLang="en-US" sz="1600" dirty="0">
                <a:solidFill>
                  <a:prstClr val="white"/>
                </a:solidFill>
              </a:rPr>
              <a:t>”</a:t>
            </a:r>
            <a:endParaRPr lang="en-US" altLang="zh-CN" sz="1600" dirty="0">
              <a:solidFill>
                <a:prstClr val="white"/>
              </a:solidFill>
              <a:latin typeface="Arial Unicode MS"/>
              <a:ea typeface="微软雅黑"/>
            </a:endParaRPr>
          </a:p>
        </p:txBody>
      </p:sp>
      <p:sp>
        <p:nvSpPr>
          <p:cNvPr id="104" name="圆角矩形 10">
            <a:extLst>
              <a:ext uri="{FF2B5EF4-FFF2-40B4-BE49-F238E27FC236}">
                <a16:creationId xmlns:a16="http://schemas.microsoft.com/office/drawing/2014/main" id="{07DED128-A031-4661-AF3E-5448E739FE01}"/>
              </a:ext>
            </a:extLst>
          </p:cNvPr>
          <p:cNvSpPr/>
          <p:nvPr/>
        </p:nvSpPr>
        <p:spPr>
          <a:xfrm>
            <a:off x="5497027" y="4491426"/>
            <a:ext cx="4955164" cy="360000"/>
          </a:xfrm>
          <a:prstGeom prst="roundRect">
            <a:avLst/>
          </a:prstGeom>
          <a:solidFill>
            <a:srgbClr val="AD0004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600" dirty="0">
                <a:solidFill>
                  <a:prstClr val="white"/>
                </a:solidFill>
                <a:latin typeface="Arial Unicode MS"/>
                <a:ea typeface="微软雅黑"/>
              </a:rPr>
              <a:t>“</a:t>
            </a:r>
            <a:r>
              <a:rPr lang="zh-CN" altLang="zh-CN" sz="1600" dirty="0">
                <a:solidFill>
                  <a:prstClr val="white"/>
                </a:solidFill>
                <a:latin typeface="Arial Unicode MS"/>
                <a:ea typeface="微软雅黑"/>
              </a:rPr>
              <a:t>和平年代同样需要英雄情怀，英雄精神永不过时。</a:t>
            </a:r>
            <a:r>
              <a:rPr lang="zh-CN" altLang="en-US" sz="1600" dirty="0">
                <a:solidFill>
                  <a:prstClr val="white"/>
                </a:solidFill>
                <a:latin typeface="Arial Unicode MS"/>
                <a:ea typeface="微软雅黑"/>
              </a:rPr>
              <a:t>”</a:t>
            </a:r>
            <a:endParaRPr lang="en-US" altLang="zh-CN" sz="1600" dirty="0">
              <a:solidFill>
                <a:prstClr val="white"/>
              </a:solidFill>
              <a:latin typeface="Arial Unicode MS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3253213201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5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7429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371"/>
                            </p:stCondLst>
                            <p:childTnLst>
                              <p:par>
                                <p:cTn id="6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2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621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7" grpId="0" animBg="1"/>
      <p:bldP spid="93" grpId="0"/>
      <p:bldP spid="9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7">
            <a:extLst>
              <a:ext uri="{FF2B5EF4-FFF2-40B4-BE49-F238E27FC236}">
                <a16:creationId xmlns:a16="http://schemas.microsoft.com/office/drawing/2014/main" id="{BDCA949A-F57E-49F1-92C2-296AF13C4A4A}"/>
              </a:ext>
            </a:extLst>
          </p:cNvPr>
          <p:cNvGrpSpPr/>
          <p:nvPr/>
        </p:nvGrpSpPr>
        <p:grpSpPr>
          <a:xfrm flipH="1">
            <a:off x="2714689" y="2103818"/>
            <a:ext cx="5808790" cy="3648740"/>
            <a:chOff x="2032000" y="876235"/>
            <a:chExt cx="8127999" cy="5105528"/>
          </a:xfrm>
          <a:solidFill>
            <a:srgbClr val="C00000">
              <a:alpha val="50000"/>
            </a:srgbClr>
          </a:solidFill>
        </p:grpSpPr>
        <p:sp>
          <p:nvSpPr>
            <p:cNvPr id="136" name="Freeform 8">
              <a:extLst>
                <a:ext uri="{FF2B5EF4-FFF2-40B4-BE49-F238E27FC236}">
                  <a16:creationId xmlns:a16="http://schemas.microsoft.com/office/drawing/2014/main" id="{484D6D6C-93AB-43A9-97A6-5378D4C96221}"/>
                </a:ext>
              </a:extLst>
            </p:cNvPr>
            <p:cNvSpPr/>
            <p:nvPr/>
          </p:nvSpPr>
          <p:spPr>
            <a:xfrm>
              <a:off x="3564940" y="1075351"/>
              <a:ext cx="4370425" cy="4370331"/>
            </a:xfrm>
            <a:custGeom>
              <a:avLst/>
              <a:gdLst>
                <a:gd name="connsiteX0" fmla="*/ 0 w 4370425"/>
                <a:gd name="connsiteY0" fmla="*/ 2185166 h 4370331"/>
                <a:gd name="connsiteX1" fmla="*/ 2185213 w 4370425"/>
                <a:gd name="connsiteY1" fmla="*/ 0 h 4370331"/>
                <a:gd name="connsiteX2" fmla="*/ 4370426 w 4370425"/>
                <a:gd name="connsiteY2" fmla="*/ 2185166 h 4370331"/>
                <a:gd name="connsiteX3" fmla="*/ 2185213 w 4370425"/>
                <a:gd name="connsiteY3" fmla="*/ 4370332 h 4370331"/>
                <a:gd name="connsiteX4" fmla="*/ 0 w 4370425"/>
                <a:gd name="connsiteY4" fmla="*/ 2185166 h 4370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0425" h="4370331">
                  <a:moveTo>
                    <a:pt x="0" y="2185166"/>
                  </a:moveTo>
                  <a:cubicBezTo>
                    <a:pt x="0" y="978332"/>
                    <a:pt x="978353" y="0"/>
                    <a:pt x="2185213" y="0"/>
                  </a:cubicBezTo>
                  <a:cubicBezTo>
                    <a:pt x="3392073" y="0"/>
                    <a:pt x="4370426" y="978332"/>
                    <a:pt x="4370426" y="2185166"/>
                  </a:cubicBezTo>
                  <a:cubicBezTo>
                    <a:pt x="4370426" y="3392000"/>
                    <a:pt x="3392073" y="4370332"/>
                    <a:pt x="2185213" y="4370332"/>
                  </a:cubicBezTo>
                  <a:cubicBezTo>
                    <a:pt x="978353" y="4370332"/>
                    <a:pt x="0" y="3392000"/>
                    <a:pt x="0" y="218516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87684" tIns="887670" rIns="887684" bIns="887670" numCol="1" spcCol="1270" anchor="ctr" anchorCtr="0">
              <a:noAutofit/>
            </a:bodyPr>
            <a:lstStyle/>
            <a:p>
              <a:pPr marL="0" marR="0" lvl="0" indent="0" algn="ctr" defTabSz="28892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37" name="Oval 9">
              <a:extLst>
                <a:ext uri="{FF2B5EF4-FFF2-40B4-BE49-F238E27FC236}">
                  <a16:creationId xmlns:a16="http://schemas.microsoft.com/office/drawing/2014/main" id="{3C4541AF-A0FC-4F70-B812-EB75C54E62A4}"/>
                </a:ext>
              </a:extLst>
            </p:cNvPr>
            <p:cNvSpPr/>
            <p:nvPr/>
          </p:nvSpPr>
          <p:spPr>
            <a:xfrm>
              <a:off x="6058611" y="876235"/>
              <a:ext cx="486054" cy="4860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8" name="Oval 10">
              <a:extLst>
                <a:ext uri="{FF2B5EF4-FFF2-40B4-BE49-F238E27FC236}">
                  <a16:creationId xmlns:a16="http://schemas.microsoft.com/office/drawing/2014/main" id="{C4242E84-7FCF-411E-B5E8-20639042D864}"/>
                </a:ext>
              </a:extLst>
            </p:cNvPr>
            <p:cNvSpPr/>
            <p:nvPr/>
          </p:nvSpPr>
          <p:spPr>
            <a:xfrm>
              <a:off x="4907686" y="5120971"/>
              <a:ext cx="351942" cy="3522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9" name="Oval 11">
              <a:extLst>
                <a:ext uri="{FF2B5EF4-FFF2-40B4-BE49-F238E27FC236}">
                  <a16:creationId xmlns:a16="http://schemas.microsoft.com/office/drawing/2014/main" id="{9CE7CFE3-F842-4C81-8C76-8AC221FE5BE7}"/>
                </a:ext>
              </a:extLst>
            </p:cNvPr>
            <p:cNvSpPr/>
            <p:nvPr/>
          </p:nvSpPr>
          <p:spPr>
            <a:xfrm>
              <a:off x="8216595" y="2849011"/>
              <a:ext cx="351942" cy="3522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0" name="Oval 12">
              <a:extLst>
                <a:ext uri="{FF2B5EF4-FFF2-40B4-BE49-F238E27FC236}">
                  <a16:creationId xmlns:a16="http://schemas.microsoft.com/office/drawing/2014/main" id="{FCE18317-5717-48DA-81DC-BFB3DE7E65BC}"/>
                </a:ext>
              </a:extLst>
            </p:cNvPr>
            <p:cNvSpPr/>
            <p:nvPr/>
          </p:nvSpPr>
          <p:spPr>
            <a:xfrm>
              <a:off x="6532473" y="5495717"/>
              <a:ext cx="486054" cy="4860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1" name="Oval 13">
              <a:extLst>
                <a:ext uri="{FF2B5EF4-FFF2-40B4-BE49-F238E27FC236}">
                  <a16:creationId xmlns:a16="http://schemas.microsoft.com/office/drawing/2014/main" id="{D875CB72-C35A-4CA9-B264-238126BBB952}"/>
                </a:ext>
              </a:extLst>
            </p:cNvPr>
            <p:cNvSpPr/>
            <p:nvPr/>
          </p:nvSpPr>
          <p:spPr>
            <a:xfrm>
              <a:off x="5007660" y="1567013"/>
              <a:ext cx="351942" cy="3522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2" name="Oval 14">
              <a:extLst>
                <a:ext uri="{FF2B5EF4-FFF2-40B4-BE49-F238E27FC236}">
                  <a16:creationId xmlns:a16="http://schemas.microsoft.com/office/drawing/2014/main" id="{9473A90E-F371-4297-832C-01D98CCAFDF9}"/>
                </a:ext>
              </a:extLst>
            </p:cNvPr>
            <p:cNvSpPr/>
            <p:nvPr/>
          </p:nvSpPr>
          <p:spPr>
            <a:xfrm>
              <a:off x="3898188" y="3582165"/>
              <a:ext cx="351942" cy="3522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3" name="Freeform 15">
              <a:extLst>
                <a:ext uri="{FF2B5EF4-FFF2-40B4-BE49-F238E27FC236}">
                  <a16:creationId xmlns:a16="http://schemas.microsoft.com/office/drawing/2014/main" id="{11D20737-CDFF-4DA9-8005-57E685336A20}"/>
                </a:ext>
              </a:extLst>
            </p:cNvPr>
            <p:cNvSpPr/>
            <p:nvPr/>
          </p:nvSpPr>
          <p:spPr>
            <a:xfrm>
              <a:off x="2199437" y="1864154"/>
              <a:ext cx="1776780" cy="1776214"/>
            </a:xfrm>
            <a:custGeom>
              <a:avLst/>
              <a:gdLst>
                <a:gd name="connsiteX0" fmla="*/ 0 w 1776780"/>
                <a:gd name="connsiteY0" fmla="*/ 888107 h 1776213"/>
                <a:gd name="connsiteX1" fmla="*/ 888390 w 1776780"/>
                <a:gd name="connsiteY1" fmla="*/ 0 h 1776213"/>
                <a:gd name="connsiteX2" fmla="*/ 1776780 w 1776780"/>
                <a:gd name="connsiteY2" fmla="*/ 888107 h 1776213"/>
                <a:gd name="connsiteX3" fmla="*/ 888390 w 1776780"/>
                <a:gd name="connsiteY3" fmla="*/ 1776214 h 1776213"/>
                <a:gd name="connsiteX4" fmla="*/ 0 w 1776780"/>
                <a:gd name="connsiteY4" fmla="*/ 888107 h 1776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76780" h="1776213">
                  <a:moveTo>
                    <a:pt x="0" y="888107"/>
                  </a:moveTo>
                  <a:cubicBezTo>
                    <a:pt x="0" y="397619"/>
                    <a:pt x="397746" y="0"/>
                    <a:pt x="888390" y="0"/>
                  </a:cubicBezTo>
                  <a:cubicBezTo>
                    <a:pt x="1379034" y="0"/>
                    <a:pt x="1776780" y="397619"/>
                    <a:pt x="1776780" y="888107"/>
                  </a:cubicBezTo>
                  <a:cubicBezTo>
                    <a:pt x="1776780" y="1378595"/>
                    <a:pt x="1379034" y="1776214"/>
                    <a:pt x="888390" y="1776214"/>
                  </a:cubicBezTo>
                  <a:cubicBezTo>
                    <a:pt x="397746" y="1776214"/>
                    <a:pt x="0" y="1378595"/>
                    <a:pt x="0" y="88810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9743" tIns="389660" rIns="389743" bIns="389660" numCol="1" spcCol="1270" anchor="ctr" anchorCtr="0">
              <a:noAutofit/>
            </a:bodyPr>
            <a:lstStyle/>
            <a:p>
              <a:pPr marL="0" marR="0" lvl="0" indent="0" algn="ctr" defTabSz="15113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44" name="Oval 16">
              <a:extLst>
                <a:ext uri="{FF2B5EF4-FFF2-40B4-BE49-F238E27FC236}">
                  <a16:creationId xmlns:a16="http://schemas.microsoft.com/office/drawing/2014/main" id="{3A2019F5-12D9-4A72-850E-62EBA26D2775}"/>
                </a:ext>
              </a:extLst>
            </p:cNvPr>
            <p:cNvSpPr/>
            <p:nvPr/>
          </p:nvSpPr>
          <p:spPr>
            <a:xfrm>
              <a:off x="5566867" y="1582330"/>
              <a:ext cx="486054" cy="4860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5" name="Oval 17">
              <a:extLst>
                <a:ext uri="{FF2B5EF4-FFF2-40B4-BE49-F238E27FC236}">
                  <a16:creationId xmlns:a16="http://schemas.microsoft.com/office/drawing/2014/main" id="{7181760A-7586-4D89-A5DB-FF317D7FBA8A}"/>
                </a:ext>
              </a:extLst>
            </p:cNvPr>
            <p:cNvSpPr/>
            <p:nvPr/>
          </p:nvSpPr>
          <p:spPr>
            <a:xfrm>
              <a:off x="2366060" y="4161132"/>
              <a:ext cx="878636" cy="87866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6" name="Freeform 18">
              <a:extLst>
                <a:ext uri="{FF2B5EF4-FFF2-40B4-BE49-F238E27FC236}">
                  <a16:creationId xmlns:a16="http://schemas.microsoft.com/office/drawing/2014/main" id="{E3159BE0-2CF2-43C6-BB76-1A83FD6419D0}"/>
                </a:ext>
              </a:extLst>
            </p:cNvPr>
            <p:cNvSpPr/>
            <p:nvPr/>
          </p:nvSpPr>
          <p:spPr>
            <a:xfrm>
              <a:off x="8383219" y="1028380"/>
              <a:ext cx="1776780" cy="1776213"/>
            </a:xfrm>
            <a:custGeom>
              <a:avLst/>
              <a:gdLst>
                <a:gd name="connsiteX0" fmla="*/ 0 w 1776780"/>
                <a:gd name="connsiteY0" fmla="*/ 888107 h 1776213"/>
                <a:gd name="connsiteX1" fmla="*/ 888390 w 1776780"/>
                <a:gd name="connsiteY1" fmla="*/ 0 h 1776213"/>
                <a:gd name="connsiteX2" fmla="*/ 1776780 w 1776780"/>
                <a:gd name="connsiteY2" fmla="*/ 888107 h 1776213"/>
                <a:gd name="connsiteX3" fmla="*/ 888390 w 1776780"/>
                <a:gd name="connsiteY3" fmla="*/ 1776214 h 1776213"/>
                <a:gd name="connsiteX4" fmla="*/ 0 w 1776780"/>
                <a:gd name="connsiteY4" fmla="*/ 888107 h 1776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76780" h="1776213">
                  <a:moveTo>
                    <a:pt x="0" y="888107"/>
                  </a:moveTo>
                  <a:cubicBezTo>
                    <a:pt x="0" y="397619"/>
                    <a:pt x="397746" y="0"/>
                    <a:pt x="888390" y="0"/>
                  </a:cubicBezTo>
                  <a:cubicBezTo>
                    <a:pt x="1379034" y="0"/>
                    <a:pt x="1776780" y="397619"/>
                    <a:pt x="1776780" y="888107"/>
                  </a:cubicBezTo>
                  <a:cubicBezTo>
                    <a:pt x="1776780" y="1378595"/>
                    <a:pt x="1379034" y="1776214"/>
                    <a:pt x="888390" y="1776214"/>
                  </a:cubicBezTo>
                  <a:cubicBezTo>
                    <a:pt x="397746" y="1776214"/>
                    <a:pt x="0" y="1378595"/>
                    <a:pt x="0" y="88810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9743" tIns="389660" rIns="389743" bIns="389660" numCol="1" spcCol="1270" anchor="ctr" anchorCtr="0">
              <a:noAutofit/>
            </a:bodyPr>
            <a:lstStyle/>
            <a:p>
              <a:pPr marL="0" marR="0" lvl="0" indent="0" algn="ctr" defTabSz="15113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47" name="Oval 19">
              <a:extLst>
                <a:ext uri="{FF2B5EF4-FFF2-40B4-BE49-F238E27FC236}">
                  <a16:creationId xmlns:a16="http://schemas.microsoft.com/office/drawing/2014/main" id="{AB694906-7597-4B3E-AA1B-BA09CDFE3322}"/>
                </a:ext>
              </a:extLst>
            </p:cNvPr>
            <p:cNvSpPr/>
            <p:nvPr/>
          </p:nvSpPr>
          <p:spPr>
            <a:xfrm>
              <a:off x="7590739" y="2254728"/>
              <a:ext cx="486054" cy="4860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8" name="Oval 20">
              <a:extLst>
                <a:ext uri="{FF2B5EF4-FFF2-40B4-BE49-F238E27FC236}">
                  <a16:creationId xmlns:a16="http://schemas.microsoft.com/office/drawing/2014/main" id="{90DAD77F-CB2C-42D6-BA66-D90AB5C8A2E5}"/>
                </a:ext>
              </a:extLst>
            </p:cNvPr>
            <p:cNvSpPr/>
            <p:nvPr/>
          </p:nvSpPr>
          <p:spPr>
            <a:xfrm>
              <a:off x="2032000" y="5206744"/>
              <a:ext cx="351942" cy="3522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9" name="Oval 21">
              <a:extLst>
                <a:ext uri="{FF2B5EF4-FFF2-40B4-BE49-F238E27FC236}">
                  <a16:creationId xmlns:a16="http://schemas.microsoft.com/office/drawing/2014/main" id="{318CA74E-A22D-46A6-AFF5-C9F837A1BBCD}"/>
                </a:ext>
              </a:extLst>
            </p:cNvPr>
            <p:cNvSpPr/>
            <p:nvPr/>
          </p:nvSpPr>
          <p:spPr>
            <a:xfrm>
              <a:off x="5541670" y="4705381"/>
              <a:ext cx="351942" cy="3522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pic>
        <p:nvPicPr>
          <p:cNvPr id="2" name="图片 24">
            <a:extLst>
              <a:ext uri="{FF2B5EF4-FFF2-40B4-BE49-F238E27FC236}">
                <a16:creationId xmlns:a16="http://schemas.microsoft.com/office/drawing/2014/main" id="{343F706D-2229-409C-9BDA-FD942A795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332" y="5884614"/>
            <a:ext cx="121920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8B419EEC-B1B2-40D7-B71B-EB66F6C2F546}"/>
              </a:ext>
            </a:extLst>
          </p:cNvPr>
          <p:cNvGrpSpPr/>
          <p:nvPr/>
        </p:nvGrpSpPr>
        <p:grpSpPr>
          <a:xfrm>
            <a:off x="504343" y="361243"/>
            <a:ext cx="657016" cy="657016"/>
            <a:chOff x="6176272" y="2046428"/>
            <a:chExt cx="710830" cy="710830"/>
          </a:xfrm>
        </p:grpSpPr>
        <p:sp>
          <p:nvSpPr>
            <p:cNvPr id="4" name="椭圆 3">
              <a:extLst>
                <a:ext uri="{FF2B5EF4-FFF2-40B4-BE49-F238E27FC236}">
                  <a16:creationId xmlns:a16="http://schemas.microsoft.com/office/drawing/2014/main" id="{F5879B45-8716-47FF-BEA8-2559EE5D6D48}"/>
                </a:ext>
              </a:extLst>
            </p:cNvPr>
            <p:cNvSpPr/>
            <p:nvPr/>
          </p:nvSpPr>
          <p:spPr>
            <a:xfrm>
              <a:off x="6251320" y="2134521"/>
              <a:ext cx="528716" cy="528716"/>
            </a:xfrm>
            <a:prstGeom prst="ellipse">
              <a:avLst/>
            </a:prstGeom>
            <a:solidFill>
              <a:srgbClr val="DF0515"/>
            </a:solidFill>
            <a:ln>
              <a:solidFill>
                <a:srgbClr val="D80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35" tIns="45718" rIns="91435" bIns="4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2400" dirty="0">
                  <a:latin typeface="+mn-ea"/>
                </a:rPr>
                <a:t>01</a:t>
              </a:r>
              <a:endParaRPr lang="zh-CN" altLang="en-US" sz="2400" dirty="0">
                <a:latin typeface="+mn-ea"/>
              </a:endParaRPr>
            </a:p>
          </p:txBody>
        </p:sp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08BA4D91-FD7A-4740-B982-CE8FC919E5D9}"/>
                </a:ext>
              </a:extLst>
            </p:cNvPr>
            <p:cNvGrpSpPr/>
            <p:nvPr/>
          </p:nvGrpSpPr>
          <p:grpSpPr>
            <a:xfrm rot="14621625">
              <a:off x="6176272" y="2046428"/>
              <a:ext cx="710830" cy="710830"/>
              <a:chOff x="857250" y="1893093"/>
              <a:chExt cx="864394" cy="864394"/>
            </a:xfrm>
          </p:grpSpPr>
          <p:sp>
            <p:nvSpPr>
              <p:cNvPr id="6" name="弧形 5">
                <a:extLst>
                  <a:ext uri="{FF2B5EF4-FFF2-40B4-BE49-F238E27FC236}">
                    <a16:creationId xmlns:a16="http://schemas.microsoft.com/office/drawing/2014/main" id="{E16B2946-A842-40D6-B33C-8E039BB9EF24}"/>
                  </a:ext>
                </a:extLst>
              </p:cNvPr>
              <p:cNvSpPr/>
              <p:nvPr/>
            </p:nvSpPr>
            <p:spPr>
              <a:xfrm>
                <a:off x="857250" y="1893093"/>
                <a:ext cx="864394" cy="864394"/>
              </a:xfrm>
              <a:prstGeom prst="arc">
                <a:avLst>
                  <a:gd name="adj1" fmla="val 3406397"/>
                  <a:gd name="adj2" fmla="val 20528884"/>
                </a:avLst>
              </a:prstGeom>
              <a:ln>
                <a:solidFill>
                  <a:srgbClr val="D80A1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1707">
                  <a:latin typeface="+mn-ea"/>
                </a:endParaRPr>
              </a:p>
            </p:txBody>
          </p:sp>
          <p:sp>
            <p:nvSpPr>
              <p:cNvPr id="7" name="弧形 6">
                <a:extLst>
                  <a:ext uri="{FF2B5EF4-FFF2-40B4-BE49-F238E27FC236}">
                    <a16:creationId xmlns:a16="http://schemas.microsoft.com/office/drawing/2014/main" id="{6AEB82F3-6119-4E72-901D-3A8C1357D4BF}"/>
                  </a:ext>
                </a:extLst>
              </p:cNvPr>
              <p:cNvSpPr/>
              <p:nvPr/>
            </p:nvSpPr>
            <p:spPr>
              <a:xfrm>
                <a:off x="857250" y="1893093"/>
                <a:ext cx="864394" cy="864394"/>
              </a:xfrm>
              <a:prstGeom prst="arc">
                <a:avLst>
                  <a:gd name="adj1" fmla="val 7448849"/>
                  <a:gd name="adj2" fmla="val 17571339"/>
                </a:avLst>
              </a:prstGeom>
              <a:ln w="76200">
                <a:solidFill>
                  <a:srgbClr val="D80A1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1707">
                  <a:latin typeface="+mn-ea"/>
                </a:endParaRPr>
              </a:p>
            </p:txBody>
          </p:sp>
        </p:grpSp>
      </p:grp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3293749D-D349-4BF4-BE03-BFDD2F7A3452}"/>
              </a:ext>
            </a:extLst>
          </p:cNvPr>
          <p:cNvCxnSpPr>
            <a:cxnSpLocks/>
          </p:cNvCxnSpPr>
          <p:nvPr/>
        </p:nvCxnSpPr>
        <p:spPr>
          <a:xfrm flipH="1" flipV="1">
            <a:off x="1062400" y="931357"/>
            <a:ext cx="7074896" cy="7406"/>
          </a:xfrm>
          <a:prstGeom prst="line">
            <a:avLst/>
          </a:prstGeom>
          <a:ln w="76200">
            <a:solidFill>
              <a:srgbClr val="E95B53"/>
            </a:solidFill>
          </a:ln>
          <a:effectLst>
            <a:softEdge rad="3175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249B83CD-D93A-4022-BE22-B57E818B18F2}"/>
              </a:ext>
            </a:extLst>
          </p:cNvPr>
          <p:cNvGrpSpPr/>
          <p:nvPr/>
        </p:nvGrpSpPr>
        <p:grpSpPr>
          <a:xfrm>
            <a:off x="7131968" y="555953"/>
            <a:ext cx="471489" cy="471489"/>
            <a:chOff x="6176272" y="2046428"/>
            <a:chExt cx="710830" cy="710830"/>
          </a:xfrm>
        </p:grpSpPr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4E7E0A47-D872-4B40-9BEC-F43F18DB2686}"/>
                </a:ext>
              </a:extLst>
            </p:cNvPr>
            <p:cNvSpPr/>
            <p:nvPr/>
          </p:nvSpPr>
          <p:spPr>
            <a:xfrm>
              <a:off x="6251320" y="2134521"/>
              <a:ext cx="528716" cy="528716"/>
            </a:xfrm>
            <a:prstGeom prst="ellipse">
              <a:avLst/>
            </a:prstGeom>
            <a:solidFill>
              <a:srgbClr val="E95B53"/>
            </a:solidFill>
            <a:ln>
              <a:solidFill>
                <a:srgbClr val="E95B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35" tIns="45718" rIns="91435" bIns="4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2000" dirty="0">
                  <a:latin typeface="+mn-ea"/>
                </a:rPr>
                <a:t>02</a:t>
              </a:r>
              <a:endParaRPr lang="zh-CN" altLang="en-US" sz="2000" dirty="0">
                <a:latin typeface="+mn-ea"/>
              </a:endParaRPr>
            </a:p>
          </p:txBody>
        </p:sp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848EAC56-30F0-4211-A84E-F4BC0903096E}"/>
                </a:ext>
              </a:extLst>
            </p:cNvPr>
            <p:cNvGrpSpPr/>
            <p:nvPr/>
          </p:nvGrpSpPr>
          <p:grpSpPr>
            <a:xfrm rot="14621625">
              <a:off x="6176272" y="2046428"/>
              <a:ext cx="710830" cy="710830"/>
              <a:chOff x="857250" y="1893093"/>
              <a:chExt cx="864394" cy="864394"/>
            </a:xfrm>
          </p:grpSpPr>
          <p:sp>
            <p:nvSpPr>
              <p:cNvPr id="17" name="弧形 16">
                <a:extLst>
                  <a:ext uri="{FF2B5EF4-FFF2-40B4-BE49-F238E27FC236}">
                    <a16:creationId xmlns:a16="http://schemas.microsoft.com/office/drawing/2014/main" id="{CACCB818-B76F-4B6B-A949-5CAFB292AFD0}"/>
                  </a:ext>
                </a:extLst>
              </p:cNvPr>
              <p:cNvSpPr/>
              <p:nvPr/>
            </p:nvSpPr>
            <p:spPr>
              <a:xfrm>
                <a:off x="857250" y="1893093"/>
                <a:ext cx="864394" cy="864394"/>
              </a:xfrm>
              <a:prstGeom prst="arc">
                <a:avLst>
                  <a:gd name="adj1" fmla="val 3406397"/>
                  <a:gd name="adj2" fmla="val 20528884"/>
                </a:avLst>
              </a:prstGeom>
              <a:ln>
                <a:solidFill>
                  <a:srgbClr val="E95B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+mn-ea"/>
                </a:endParaRPr>
              </a:p>
            </p:txBody>
          </p:sp>
          <p:sp>
            <p:nvSpPr>
              <p:cNvPr id="18" name="弧形 17">
                <a:extLst>
                  <a:ext uri="{FF2B5EF4-FFF2-40B4-BE49-F238E27FC236}">
                    <a16:creationId xmlns:a16="http://schemas.microsoft.com/office/drawing/2014/main" id="{72A5574F-1CCC-44E1-B876-ECA7F170A2B1}"/>
                  </a:ext>
                </a:extLst>
              </p:cNvPr>
              <p:cNvSpPr/>
              <p:nvPr/>
            </p:nvSpPr>
            <p:spPr>
              <a:xfrm>
                <a:off x="857250" y="1893093"/>
                <a:ext cx="864394" cy="864394"/>
              </a:xfrm>
              <a:prstGeom prst="arc">
                <a:avLst>
                  <a:gd name="adj1" fmla="val 7448849"/>
                  <a:gd name="adj2" fmla="val 17571339"/>
                </a:avLst>
              </a:prstGeom>
              <a:ln w="76200">
                <a:solidFill>
                  <a:srgbClr val="E95B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+mn-ea"/>
                </a:endParaRPr>
              </a:p>
            </p:txBody>
          </p:sp>
        </p:grp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BD3DD09F-805A-4BC2-8B86-F84D3A49D778}"/>
              </a:ext>
            </a:extLst>
          </p:cNvPr>
          <p:cNvGrpSpPr/>
          <p:nvPr/>
        </p:nvGrpSpPr>
        <p:grpSpPr>
          <a:xfrm>
            <a:off x="7914072" y="555953"/>
            <a:ext cx="471489" cy="471489"/>
            <a:chOff x="6176272" y="2046428"/>
            <a:chExt cx="710830" cy="710830"/>
          </a:xfrm>
        </p:grpSpPr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1D1E5C49-5143-4D96-8977-896744971964}"/>
                </a:ext>
              </a:extLst>
            </p:cNvPr>
            <p:cNvSpPr/>
            <p:nvPr/>
          </p:nvSpPr>
          <p:spPr>
            <a:xfrm>
              <a:off x="6251320" y="2134521"/>
              <a:ext cx="528716" cy="528716"/>
            </a:xfrm>
            <a:prstGeom prst="ellipse">
              <a:avLst/>
            </a:prstGeom>
            <a:solidFill>
              <a:srgbClr val="E95B53"/>
            </a:solidFill>
            <a:ln>
              <a:solidFill>
                <a:srgbClr val="E95B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35" tIns="45718" rIns="91435" bIns="4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2000" dirty="0">
                  <a:latin typeface="+mn-ea"/>
                </a:rPr>
                <a:t>03</a:t>
              </a:r>
              <a:endParaRPr lang="zh-CN" altLang="en-US" sz="2000" dirty="0">
                <a:latin typeface="+mn-ea"/>
              </a:endParaRPr>
            </a:p>
          </p:txBody>
        </p:sp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C7B202DE-9AA6-4944-BE03-308456302C1B}"/>
                </a:ext>
              </a:extLst>
            </p:cNvPr>
            <p:cNvGrpSpPr/>
            <p:nvPr/>
          </p:nvGrpSpPr>
          <p:grpSpPr>
            <a:xfrm rot="14621625">
              <a:off x="6176272" y="2046428"/>
              <a:ext cx="710830" cy="710830"/>
              <a:chOff x="857250" y="1893093"/>
              <a:chExt cx="864394" cy="864394"/>
            </a:xfrm>
          </p:grpSpPr>
          <p:sp>
            <p:nvSpPr>
              <p:cNvPr id="22" name="弧形 21">
                <a:extLst>
                  <a:ext uri="{FF2B5EF4-FFF2-40B4-BE49-F238E27FC236}">
                    <a16:creationId xmlns:a16="http://schemas.microsoft.com/office/drawing/2014/main" id="{D6CEF026-AD18-4033-99CF-25387CFA04EE}"/>
                  </a:ext>
                </a:extLst>
              </p:cNvPr>
              <p:cNvSpPr/>
              <p:nvPr/>
            </p:nvSpPr>
            <p:spPr>
              <a:xfrm>
                <a:off x="857250" y="1893093"/>
                <a:ext cx="864394" cy="864394"/>
              </a:xfrm>
              <a:prstGeom prst="arc">
                <a:avLst>
                  <a:gd name="adj1" fmla="val 3406397"/>
                  <a:gd name="adj2" fmla="val 20528884"/>
                </a:avLst>
              </a:prstGeom>
              <a:ln>
                <a:solidFill>
                  <a:srgbClr val="E95B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+mn-ea"/>
                </a:endParaRPr>
              </a:p>
            </p:txBody>
          </p:sp>
          <p:sp>
            <p:nvSpPr>
              <p:cNvPr id="23" name="弧形 22">
                <a:extLst>
                  <a:ext uri="{FF2B5EF4-FFF2-40B4-BE49-F238E27FC236}">
                    <a16:creationId xmlns:a16="http://schemas.microsoft.com/office/drawing/2014/main" id="{AA63EABF-B589-4B16-BFFD-1EAE854849E2}"/>
                  </a:ext>
                </a:extLst>
              </p:cNvPr>
              <p:cNvSpPr/>
              <p:nvPr/>
            </p:nvSpPr>
            <p:spPr>
              <a:xfrm>
                <a:off x="857250" y="1893093"/>
                <a:ext cx="864394" cy="864394"/>
              </a:xfrm>
              <a:prstGeom prst="arc">
                <a:avLst>
                  <a:gd name="adj1" fmla="val 7448849"/>
                  <a:gd name="adj2" fmla="val 17571339"/>
                </a:avLst>
              </a:prstGeom>
              <a:ln w="76200">
                <a:solidFill>
                  <a:srgbClr val="E95B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+mn-ea"/>
                </a:endParaRPr>
              </a:p>
            </p:txBody>
          </p:sp>
        </p:grpSp>
      </p:grpSp>
      <p:sp>
        <p:nvSpPr>
          <p:cNvPr id="24" name="矩形 23">
            <a:extLst>
              <a:ext uri="{FF2B5EF4-FFF2-40B4-BE49-F238E27FC236}">
                <a16:creationId xmlns:a16="http://schemas.microsoft.com/office/drawing/2014/main" id="{55AA8DA4-CA33-4996-9B9C-A413E4BB29C2}"/>
              </a:ext>
            </a:extLst>
          </p:cNvPr>
          <p:cNvSpPr/>
          <p:nvPr/>
        </p:nvSpPr>
        <p:spPr>
          <a:xfrm>
            <a:off x="1324483" y="420970"/>
            <a:ext cx="54386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400" spc="600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为什么要学习英模</a:t>
            </a:r>
            <a:endParaRPr lang="zh-CN" altLang="en-US" sz="2400" spc="600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2436EEC0-6566-476B-8599-1D717AC42593}"/>
              </a:ext>
            </a:extLst>
          </p:cNvPr>
          <p:cNvPicPr>
            <a:picLocks noChangeAspect="1"/>
          </p:cNvPicPr>
          <p:nvPr/>
        </p:nvPicPr>
        <p:blipFill rotWithShape="1">
          <a:blip r:embed="rId5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39150" y="1"/>
            <a:ext cx="3746552" cy="2266950"/>
          </a:xfrm>
          <a:prstGeom prst="rect">
            <a:avLst/>
          </a:prstGeom>
        </p:spPr>
      </p:pic>
      <p:sp>
        <p:nvSpPr>
          <p:cNvPr id="27" name="PA-102255">
            <a:extLst>
              <a:ext uri="{FF2B5EF4-FFF2-40B4-BE49-F238E27FC236}">
                <a16:creationId xmlns:a16="http://schemas.microsoft.com/office/drawing/2014/main" id="{0E7E66D7-3BC5-4E0D-8C69-991F9ACB0E4B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237689" y="1330710"/>
            <a:ext cx="8411637" cy="47564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9" cap="flat">
            <a:noFill/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121917" tIns="60958" rIns="121917" bIns="60958" numCol="1" anchor="ctr" anchorCtr="0" compatLnSpc="1"/>
          <a:lstStyle/>
          <a:p>
            <a:pPr>
              <a:defRPr/>
            </a:pPr>
            <a:r>
              <a:rPr lang="en-US" altLang="zh-CN" sz="2000" b="1" kern="0" spc="300" dirty="0">
                <a:solidFill>
                  <a:schemeClr val="bg1"/>
                </a:solidFill>
                <a:latin typeface="+mj-ea"/>
                <a:ea typeface="+mj-ea"/>
                <a:cs typeface="+mn-ea"/>
              </a:rPr>
              <a:t>2.</a:t>
            </a:r>
            <a:r>
              <a:rPr lang="zh-CN" altLang="zh-CN" sz="2000" b="1" kern="0" spc="300" dirty="0">
                <a:solidFill>
                  <a:schemeClr val="bg1"/>
                </a:solidFill>
                <a:latin typeface="+mj-ea"/>
                <a:ea typeface="+mj-ea"/>
                <a:cs typeface="+mn-ea"/>
              </a:rPr>
              <a:t>巩固扩大主题教育成果和推进“五抓五促”活动的实际举措</a:t>
            </a:r>
            <a:endParaRPr lang="zh-CN" altLang="en-US" sz="2000" b="1" kern="0" spc="300" dirty="0">
              <a:solidFill>
                <a:schemeClr val="bg1"/>
              </a:solidFill>
              <a:latin typeface="+mj-ea"/>
              <a:ea typeface="+mj-ea"/>
              <a:cs typeface="+mn-ea"/>
            </a:endParaRPr>
          </a:p>
        </p:txBody>
      </p:sp>
      <p:grpSp>
        <p:nvGrpSpPr>
          <p:cNvPr id="47" name="PA-102277">
            <a:extLst>
              <a:ext uri="{FF2B5EF4-FFF2-40B4-BE49-F238E27FC236}">
                <a16:creationId xmlns:a16="http://schemas.microsoft.com/office/drawing/2014/main" id="{AFA19F6C-0F11-4E41-BA23-200E42F1BA39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 flipH="1">
            <a:off x="73141" y="5257923"/>
            <a:ext cx="1264995" cy="1208594"/>
            <a:chOff x="5325" y="871"/>
            <a:chExt cx="2355" cy="2250"/>
          </a:xfrm>
        </p:grpSpPr>
        <p:sp>
          <p:nvSpPr>
            <p:cNvPr id="48" name="PA-AutoShape 3">
              <a:extLst>
                <a:ext uri="{FF2B5EF4-FFF2-40B4-BE49-F238E27FC236}">
                  <a16:creationId xmlns:a16="http://schemas.microsoft.com/office/drawing/2014/main" id="{E5E8AEB6-4E88-4AA9-B482-184986C26D2E}"/>
                </a:ext>
              </a:extLst>
            </p:cNvPr>
            <p:cNvSpPr>
              <a:spLocks noChangeAspect="1" noChangeArrowheads="1" noTextEdit="1"/>
            </p:cNvSpPr>
            <p:nvPr>
              <p:custDataLst>
                <p:tags r:id="rId3"/>
              </p:custDataLst>
            </p:nvPr>
          </p:nvSpPr>
          <p:spPr bwMode="auto">
            <a:xfrm>
              <a:off x="5328" y="871"/>
              <a:ext cx="2352" cy="2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49" name="PA-任意多边形 6">
              <a:extLst>
                <a:ext uri="{FF2B5EF4-FFF2-40B4-BE49-F238E27FC236}">
                  <a16:creationId xmlns:a16="http://schemas.microsoft.com/office/drawing/2014/main" id="{53B29A89-DBC7-4A9B-B9FF-30DB33E059E5}"/>
                </a:ext>
              </a:extLst>
            </p:cNvPr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7267" y="2315"/>
              <a:ext cx="0" cy="0"/>
            </a:xfrm>
            <a:custGeom>
              <a:avLst/>
              <a:gdLst>
                <a:gd name="T0" fmla="*/ 2 h 2"/>
                <a:gd name="T1" fmla="*/ 0 h 2"/>
                <a:gd name="T2" fmla="*/ 1 h 2"/>
                <a:gd name="T3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0044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50" name="PA-矩形 7">
              <a:extLst>
                <a:ext uri="{FF2B5EF4-FFF2-40B4-BE49-F238E27FC236}">
                  <a16:creationId xmlns:a16="http://schemas.microsoft.com/office/drawing/2014/main" id="{438C52A6-D1B0-4098-931E-D24E821A8DC8}"/>
                </a:ext>
              </a:extLst>
            </p:cNvPr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6827" y="2875"/>
              <a:ext cx="1" cy="1"/>
            </a:xfrm>
            <a:prstGeom prst="rect">
              <a:avLst/>
            </a:prstGeom>
            <a:solidFill>
              <a:srgbClr val="53C0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51" name="PA-任意多边形 8">
              <a:extLst>
                <a:ext uri="{FF2B5EF4-FFF2-40B4-BE49-F238E27FC236}">
                  <a16:creationId xmlns:a16="http://schemas.microsoft.com/office/drawing/2014/main" id="{EEF778F5-2758-47CC-8B59-7E000ADB007F}"/>
                </a:ext>
              </a:extLst>
            </p:cNvPr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5510" y="2210"/>
              <a:ext cx="378" cy="548"/>
            </a:xfrm>
            <a:custGeom>
              <a:avLst/>
              <a:gdLst>
                <a:gd name="T0" fmla="*/ 353 w 1320"/>
                <a:gd name="T1" fmla="*/ 3 h 1919"/>
                <a:gd name="T2" fmla="*/ 24 w 1320"/>
                <a:gd name="T3" fmla="*/ 420 h 1919"/>
                <a:gd name="T4" fmla="*/ 160 w 1320"/>
                <a:gd name="T5" fmla="*/ 1587 h 1919"/>
                <a:gd name="T6" fmla="*/ 309 w 1320"/>
                <a:gd name="T7" fmla="*/ 1845 h 1919"/>
                <a:gd name="T8" fmla="*/ 533 w 1320"/>
                <a:gd name="T9" fmla="*/ 1919 h 1919"/>
                <a:gd name="T10" fmla="*/ 598 w 1320"/>
                <a:gd name="T11" fmla="*/ 1913 h 1919"/>
                <a:gd name="T12" fmla="*/ 1320 w 1320"/>
                <a:gd name="T13" fmla="*/ 1786 h 1919"/>
                <a:gd name="T14" fmla="*/ 421 w 1320"/>
                <a:gd name="T15" fmla="*/ 2 h 1919"/>
                <a:gd name="T16" fmla="*/ 353 w 1320"/>
                <a:gd name="T17" fmla="*/ 3 h 1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0" h="1919">
                  <a:moveTo>
                    <a:pt x="353" y="3"/>
                  </a:moveTo>
                  <a:cubicBezTo>
                    <a:pt x="147" y="27"/>
                    <a:pt x="0" y="214"/>
                    <a:pt x="24" y="420"/>
                  </a:cubicBezTo>
                  <a:cubicBezTo>
                    <a:pt x="160" y="1587"/>
                    <a:pt x="160" y="1587"/>
                    <a:pt x="160" y="1587"/>
                  </a:cubicBezTo>
                  <a:cubicBezTo>
                    <a:pt x="172" y="1690"/>
                    <a:pt x="226" y="1783"/>
                    <a:pt x="309" y="1845"/>
                  </a:cubicBezTo>
                  <a:cubicBezTo>
                    <a:pt x="374" y="1893"/>
                    <a:pt x="453" y="1919"/>
                    <a:pt x="533" y="1919"/>
                  </a:cubicBezTo>
                  <a:cubicBezTo>
                    <a:pt x="554" y="1919"/>
                    <a:pt x="576" y="1917"/>
                    <a:pt x="598" y="1913"/>
                  </a:cubicBezTo>
                  <a:cubicBezTo>
                    <a:pt x="1320" y="1786"/>
                    <a:pt x="1320" y="1786"/>
                    <a:pt x="1320" y="1786"/>
                  </a:cubicBezTo>
                  <a:cubicBezTo>
                    <a:pt x="884" y="1284"/>
                    <a:pt x="569" y="674"/>
                    <a:pt x="421" y="2"/>
                  </a:cubicBezTo>
                  <a:cubicBezTo>
                    <a:pt x="399" y="0"/>
                    <a:pt x="376" y="1"/>
                    <a:pt x="353" y="3"/>
                  </a:cubicBezTo>
                  <a:close/>
                </a:path>
              </a:pathLst>
            </a:custGeom>
            <a:solidFill>
              <a:srgbClr val="4844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52" name="PA-任意多边形 9">
              <a:extLst>
                <a:ext uri="{FF2B5EF4-FFF2-40B4-BE49-F238E27FC236}">
                  <a16:creationId xmlns:a16="http://schemas.microsoft.com/office/drawing/2014/main" id="{D37D3522-2769-46C7-8F97-A1823222FE16}"/>
                </a:ext>
              </a:extLst>
            </p:cNvPr>
            <p:cNvSpPr>
              <a:spLocks noEditPoints="1"/>
            </p:cNvSpPr>
            <p:nvPr>
              <p:custDataLst>
                <p:tags r:id="rId7"/>
              </p:custDataLst>
            </p:nvPr>
          </p:nvSpPr>
          <p:spPr bwMode="auto">
            <a:xfrm>
              <a:off x="5630" y="1974"/>
              <a:ext cx="1718" cy="1147"/>
            </a:xfrm>
            <a:custGeom>
              <a:avLst/>
              <a:gdLst>
                <a:gd name="T0" fmla="*/ 5751 w 6000"/>
                <a:gd name="T1" fmla="*/ 2352 h 4013"/>
                <a:gd name="T2" fmla="*/ 5717 w 6000"/>
                <a:gd name="T3" fmla="*/ 1194 h 4013"/>
                <a:gd name="T4" fmla="*/ 5717 w 6000"/>
                <a:gd name="T5" fmla="*/ 1193 h 4013"/>
                <a:gd name="T6" fmla="*/ 5717 w 6000"/>
                <a:gd name="T7" fmla="*/ 1192 h 4013"/>
                <a:gd name="T8" fmla="*/ 5717 w 6000"/>
                <a:gd name="T9" fmla="*/ 1190 h 4013"/>
                <a:gd name="T10" fmla="*/ 5718 w 6000"/>
                <a:gd name="T11" fmla="*/ 1190 h 4013"/>
                <a:gd name="T12" fmla="*/ 6000 w 6000"/>
                <a:gd name="T13" fmla="*/ 145 h 4013"/>
                <a:gd name="T14" fmla="*/ 5713 w 6000"/>
                <a:gd name="T15" fmla="*/ 79 h 4013"/>
                <a:gd name="T16" fmla="*/ 5288 w 6000"/>
                <a:gd name="T17" fmla="*/ 79 h 4013"/>
                <a:gd name="T18" fmla="*/ 5288 w 6000"/>
                <a:gd name="T19" fmla="*/ 79 h 4013"/>
                <a:gd name="T20" fmla="*/ 4989 w 6000"/>
                <a:gd name="T21" fmla="*/ 0 h 4013"/>
                <a:gd name="T22" fmla="*/ 4987 w 6000"/>
                <a:gd name="T23" fmla="*/ 3 h 4013"/>
                <a:gd name="T24" fmla="*/ 5031 w 6000"/>
                <a:gd name="T25" fmla="*/ 29 h 4013"/>
                <a:gd name="T26" fmla="*/ 5210 w 6000"/>
                <a:gd name="T27" fmla="*/ 762 h 4013"/>
                <a:gd name="T28" fmla="*/ 4964 w 6000"/>
                <a:gd name="T29" fmla="*/ 823 h 4013"/>
                <a:gd name="T30" fmla="*/ 5128 w 6000"/>
                <a:gd name="T31" fmla="*/ 1130 h 4013"/>
                <a:gd name="T32" fmla="*/ 4296 w 6000"/>
                <a:gd name="T33" fmla="*/ 2775 h 4013"/>
                <a:gd name="T34" fmla="*/ 4208 w 6000"/>
                <a:gd name="T35" fmla="*/ 3026 h 4013"/>
                <a:gd name="T36" fmla="*/ 4062 w 6000"/>
                <a:gd name="T37" fmla="*/ 2674 h 4013"/>
                <a:gd name="T38" fmla="*/ 3935 w 6000"/>
                <a:gd name="T39" fmla="*/ 2487 h 4013"/>
                <a:gd name="T40" fmla="*/ 3249 w 6000"/>
                <a:gd name="T41" fmla="*/ 1130 h 4013"/>
                <a:gd name="T42" fmla="*/ 3412 w 6000"/>
                <a:gd name="T43" fmla="*/ 823 h 4013"/>
                <a:gd name="T44" fmla="*/ 3167 w 6000"/>
                <a:gd name="T45" fmla="*/ 762 h 4013"/>
                <a:gd name="T46" fmla="*/ 3346 w 6000"/>
                <a:gd name="T47" fmla="*/ 29 h 4013"/>
                <a:gd name="T48" fmla="*/ 3390 w 6000"/>
                <a:gd name="T49" fmla="*/ 3 h 4013"/>
                <a:gd name="T50" fmla="*/ 3388 w 6000"/>
                <a:gd name="T51" fmla="*/ 0 h 4013"/>
                <a:gd name="T52" fmla="*/ 3089 w 6000"/>
                <a:gd name="T53" fmla="*/ 79 h 4013"/>
                <a:gd name="T54" fmla="*/ 3089 w 6000"/>
                <a:gd name="T55" fmla="*/ 79 h 4013"/>
                <a:gd name="T56" fmla="*/ 2713 w 6000"/>
                <a:gd name="T57" fmla="*/ 79 h 4013"/>
                <a:gd name="T58" fmla="*/ 2713 w 6000"/>
                <a:gd name="T59" fmla="*/ 82 h 4013"/>
                <a:gd name="T60" fmla="*/ 2706 w 6000"/>
                <a:gd name="T61" fmla="*/ 81 h 4013"/>
                <a:gd name="T62" fmla="*/ 2259 w 6000"/>
                <a:gd name="T63" fmla="*/ 528 h 4013"/>
                <a:gd name="T64" fmla="*/ 2272 w 6000"/>
                <a:gd name="T65" fmla="*/ 633 h 4013"/>
                <a:gd name="T66" fmla="*/ 1713 w 6000"/>
                <a:gd name="T67" fmla="*/ 1707 h 4013"/>
                <a:gd name="T68" fmla="*/ 438 w 6000"/>
                <a:gd name="T69" fmla="*/ 1931 h 4013"/>
                <a:gd name="T70" fmla="*/ 348 w 6000"/>
                <a:gd name="T71" fmla="*/ 1159 h 4013"/>
                <a:gd name="T72" fmla="*/ 0 w 6000"/>
                <a:gd name="T73" fmla="*/ 828 h 4013"/>
                <a:gd name="T74" fmla="*/ 899 w 6000"/>
                <a:gd name="T75" fmla="*/ 2612 h 4013"/>
                <a:gd name="T76" fmla="*/ 2025 w 6000"/>
                <a:gd name="T77" fmla="*/ 2414 h 4013"/>
                <a:gd name="T78" fmla="*/ 2293 w 6000"/>
                <a:gd name="T79" fmla="*/ 2218 h 4013"/>
                <a:gd name="T80" fmla="*/ 2706 w 6000"/>
                <a:gd name="T81" fmla="*/ 1424 h 4013"/>
                <a:gd name="T82" fmla="*/ 2698 w 6000"/>
                <a:gd name="T83" fmla="*/ 1575 h 4013"/>
                <a:gd name="T84" fmla="*/ 2698 w 6000"/>
                <a:gd name="T85" fmla="*/ 1619 h 4013"/>
                <a:gd name="T86" fmla="*/ 2666 w 6000"/>
                <a:gd name="T87" fmla="*/ 2688 h 4013"/>
                <a:gd name="T88" fmla="*/ 2652 w 6000"/>
                <a:gd name="T89" fmla="*/ 3148 h 4013"/>
                <a:gd name="T90" fmla="*/ 2631 w 6000"/>
                <a:gd name="T91" fmla="*/ 3788 h 4013"/>
                <a:gd name="T92" fmla="*/ 3968 w 6000"/>
                <a:gd name="T93" fmla="*/ 4013 h 4013"/>
                <a:gd name="T94" fmla="*/ 5765 w 6000"/>
                <a:gd name="T95" fmla="*/ 3594 h 4013"/>
                <a:gd name="T96" fmla="*/ 5743 w 6000"/>
                <a:gd name="T97" fmla="*/ 2314 h 4013"/>
                <a:gd name="T98" fmla="*/ 5751 w 6000"/>
                <a:gd name="T99" fmla="*/ 2352 h 4013"/>
                <a:gd name="T100" fmla="*/ 4180 w 6000"/>
                <a:gd name="T101" fmla="*/ 3152 h 4013"/>
                <a:gd name="T102" fmla="*/ 4180 w 6000"/>
                <a:gd name="T103" fmla="*/ 3152 h 4013"/>
                <a:gd name="T104" fmla="*/ 4180 w 6000"/>
                <a:gd name="T105" fmla="*/ 3152 h 4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000" h="4013">
                  <a:moveTo>
                    <a:pt x="5751" y="2352"/>
                  </a:moveTo>
                  <a:cubicBezTo>
                    <a:pt x="5728" y="1942"/>
                    <a:pt x="5718" y="1547"/>
                    <a:pt x="5717" y="1194"/>
                  </a:cubicBezTo>
                  <a:cubicBezTo>
                    <a:pt x="5717" y="1193"/>
                    <a:pt x="5717" y="1193"/>
                    <a:pt x="5717" y="1193"/>
                  </a:cubicBezTo>
                  <a:cubicBezTo>
                    <a:pt x="5717" y="1192"/>
                    <a:pt x="5717" y="1192"/>
                    <a:pt x="5717" y="1192"/>
                  </a:cubicBezTo>
                  <a:cubicBezTo>
                    <a:pt x="5717" y="1191"/>
                    <a:pt x="5717" y="1190"/>
                    <a:pt x="5717" y="1190"/>
                  </a:cubicBezTo>
                  <a:cubicBezTo>
                    <a:pt x="5718" y="1190"/>
                    <a:pt x="5718" y="1190"/>
                    <a:pt x="5718" y="1190"/>
                  </a:cubicBezTo>
                  <a:cubicBezTo>
                    <a:pt x="6000" y="145"/>
                    <a:pt x="6000" y="145"/>
                    <a:pt x="6000" y="145"/>
                  </a:cubicBezTo>
                  <a:cubicBezTo>
                    <a:pt x="5931" y="76"/>
                    <a:pt x="5713" y="79"/>
                    <a:pt x="5713" y="79"/>
                  </a:cubicBezTo>
                  <a:cubicBezTo>
                    <a:pt x="5288" y="79"/>
                    <a:pt x="5288" y="79"/>
                    <a:pt x="5288" y="79"/>
                  </a:cubicBezTo>
                  <a:cubicBezTo>
                    <a:pt x="5288" y="79"/>
                    <a:pt x="5288" y="79"/>
                    <a:pt x="5288" y="79"/>
                  </a:cubicBezTo>
                  <a:cubicBezTo>
                    <a:pt x="5181" y="74"/>
                    <a:pt x="5079" y="46"/>
                    <a:pt x="4989" y="0"/>
                  </a:cubicBezTo>
                  <a:cubicBezTo>
                    <a:pt x="4988" y="1"/>
                    <a:pt x="4987" y="2"/>
                    <a:pt x="4987" y="3"/>
                  </a:cubicBezTo>
                  <a:cubicBezTo>
                    <a:pt x="5031" y="29"/>
                    <a:pt x="5031" y="29"/>
                    <a:pt x="5031" y="29"/>
                  </a:cubicBezTo>
                  <a:cubicBezTo>
                    <a:pt x="5210" y="762"/>
                    <a:pt x="5210" y="762"/>
                    <a:pt x="5210" y="762"/>
                  </a:cubicBezTo>
                  <a:cubicBezTo>
                    <a:pt x="4964" y="823"/>
                    <a:pt x="4964" y="823"/>
                    <a:pt x="4964" y="823"/>
                  </a:cubicBezTo>
                  <a:cubicBezTo>
                    <a:pt x="5128" y="1130"/>
                    <a:pt x="5128" y="1130"/>
                    <a:pt x="5128" y="1130"/>
                  </a:cubicBezTo>
                  <a:cubicBezTo>
                    <a:pt x="4296" y="2775"/>
                    <a:pt x="4296" y="2775"/>
                    <a:pt x="4296" y="2775"/>
                  </a:cubicBezTo>
                  <a:cubicBezTo>
                    <a:pt x="4208" y="3026"/>
                    <a:pt x="4208" y="3026"/>
                    <a:pt x="4208" y="3026"/>
                  </a:cubicBezTo>
                  <a:cubicBezTo>
                    <a:pt x="4062" y="2674"/>
                    <a:pt x="4062" y="2674"/>
                    <a:pt x="4062" y="2674"/>
                  </a:cubicBezTo>
                  <a:cubicBezTo>
                    <a:pt x="3935" y="2487"/>
                    <a:pt x="3935" y="2487"/>
                    <a:pt x="3935" y="2487"/>
                  </a:cubicBezTo>
                  <a:cubicBezTo>
                    <a:pt x="3249" y="1130"/>
                    <a:pt x="3249" y="1130"/>
                    <a:pt x="3249" y="1130"/>
                  </a:cubicBezTo>
                  <a:cubicBezTo>
                    <a:pt x="3412" y="823"/>
                    <a:pt x="3412" y="823"/>
                    <a:pt x="3412" y="823"/>
                  </a:cubicBezTo>
                  <a:cubicBezTo>
                    <a:pt x="3167" y="762"/>
                    <a:pt x="3167" y="762"/>
                    <a:pt x="3167" y="762"/>
                  </a:cubicBezTo>
                  <a:cubicBezTo>
                    <a:pt x="3346" y="29"/>
                    <a:pt x="3346" y="29"/>
                    <a:pt x="3346" y="29"/>
                  </a:cubicBezTo>
                  <a:cubicBezTo>
                    <a:pt x="3390" y="3"/>
                    <a:pt x="3390" y="3"/>
                    <a:pt x="3390" y="3"/>
                  </a:cubicBezTo>
                  <a:cubicBezTo>
                    <a:pt x="3389" y="2"/>
                    <a:pt x="3389" y="1"/>
                    <a:pt x="3388" y="0"/>
                  </a:cubicBezTo>
                  <a:cubicBezTo>
                    <a:pt x="3297" y="46"/>
                    <a:pt x="3196" y="74"/>
                    <a:pt x="3089" y="79"/>
                  </a:cubicBezTo>
                  <a:cubicBezTo>
                    <a:pt x="3089" y="79"/>
                    <a:pt x="3089" y="79"/>
                    <a:pt x="3089" y="79"/>
                  </a:cubicBezTo>
                  <a:cubicBezTo>
                    <a:pt x="2713" y="79"/>
                    <a:pt x="2713" y="79"/>
                    <a:pt x="2713" y="79"/>
                  </a:cubicBezTo>
                  <a:cubicBezTo>
                    <a:pt x="2713" y="80"/>
                    <a:pt x="2713" y="81"/>
                    <a:pt x="2713" y="82"/>
                  </a:cubicBezTo>
                  <a:cubicBezTo>
                    <a:pt x="2710" y="82"/>
                    <a:pt x="2708" y="81"/>
                    <a:pt x="2706" y="81"/>
                  </a:cubicBezTo>
                  <a:cubicBezTo>
                    <a:pt x="2459" y="81"/>
                    <a:pt x="2259" y="281"/>
                    <a:pt x="2259" y="528"/>
                  </a:cubicBezTo>
                  <a:cubicBezTo>
                    <a:pt x="2259" y="564"/>
                    <a:pt x="2264" y="600"/>
                    <a:pt x="2272" y="633"/>
                  </a:cubicBezTo>
                  <a:cubicBezTo>
                    <a:pt x="1713" y="1707"/>
                    <a:pt x="1713" y="1707"/>
                    <a:pt x="1713" y="1707"/>
                  </a:cubicBezTo>
                  <a:cubicBezTo>
                    <a:pt x="438" y="1931"/>
                    <a:pt x="438" y="1931"/>
                    <a:pt x="438" y="1931"/>
                  </a:cubicBezTo>
                  <a:cubicBezTo>
                    <a:pt x="348" y="1159"/>
                    <a:pt x="348" y="1159"/>
                    <a:pt x="348" y="1159"/>
                  </a:cubicBezTo>
                  <a:cubicBezTo>
                    <a:pt x="327" y="976"/>
                    <a:pt x="177" y="839"/>
                    <a:pt x="0" y="828"/>
                  </a:cubicBezTo>
                  <a:cubicBezTo>
                    <a:pt x="148" y="1500"/>
                    <a:pt x="463" y="2110"/>
                    <a:pt x="899" y="2612"/>
                  </a:cubicBezTo>
                  <a:cubicBezTo>
                    <a:pt x="2025" y="2414"/>
                    <a:pt x="2025" y="2414"/>
                    <a:pt x="2025" y="2414"/>
                  </a:cubicBezTo>
                  <a:cubicBezTo>
                    <a:pt x="2140" y="2393"/>
                    <a:pt x="2239" y="2321"/>
                    <a:pt x="2293" y="2218"/>
                  </a:cubicBezTo>
                  <a:cubicBezTo>
                    <a:pt x="2706" y="1424"/>
                    <a:pt x="2706" y="1424"/>
                    <a:pt x="2706" y="1424"/>
                  </a:cubicBezTo>
                  <a:cubicBezTo>
                    <a:pt x="2703" y="1478"/>
                    <a:pt x="2701" y="1528"/>
                    <a:pt x="2698" y="1575"/>
                  </a:cubicBezTo>
                  <a:cubicBezTo>
                    <a:pt x="2698" y="1619"/>
                    <a:pt x="2698" y="1619"/>
                    <a:pt x="2698" y="1619"/>
                  </a:cubicBezTo>
                  <a:cubicBezTo>
                    <a:pt x="2666" y="2688"/>
                    <a:pt x="2666" y="2688"/>
                    <a:pt x="2666" y="2688"/>
                  </a:cubicBezTo>
                  <a:cubicBezTo>
                    <a:pt x="2652" y="3148"/>
                    <a:pt x="2652" y="3148"/>
                    <a:pt x="2652" y="3148"/>
                  </a:cubicBezTo>
                  <a:cubicBezTo>
                    <a:pt x="2631" y="3788"/>
                    <a:pt x="2631" y="3788"/>
                    <a:pt x="2631" y="3788"/>
                  </a:cubicBezTo>
                  <a:cubicBezTo>
                    <a:pt x="3050" y="3933"/>
                    <a:pt x="3500" y="4013"/>
                    <a:pt x="3968" y="4013"/>
                  </a:cubicBezTo>
                  <a:cubicBezTo>
                    <a:pt x="4613" y="4013"/>
                    <a:pt x="5223" y="3862"/>
                    <a:pt x="5765" y="3594"/>
                  </a:cubicBezTo>
                  <a:cubicBezTo>
                    <a:pt x="5743" y="2314"/>
                    <a:pt x="5743" y="2314"/>
                    <a:pt x="5743" y="2314"/>
                  </a:cubicBezTo>
                  <a:lnTo>
                    <a:pt x="5751" y="2352"/>
                  </a:lnTo>
                  <a:close/>
                  <a:moveTo>
                    <a:pt x="4180" y="3152"/>
                  </a:moveTo>
                  <a:cubicBezTo>
                    <a:pt x="4180" y="3152"/>
                    <a:pt x="4180" y="3152"/>
                    <a:pt x="4180" y="3152"/>
                  </a:cubicBezTo>
                  <a:cubicBezTo>
                    <a:pt x="4180" y="3152"/>
                    <a:pt x="4180" y="3152"/>
                    <a:pt x="4180" y="3152"/>
                  </a:cubicBezTo>
                  <a:close/>
                </a:path>
              </a:pathLst>
            </a:custGeom>
            <a:solidFill>
              <a:srgbClr val="4844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53" name="PA-任意多边形 10">
              <a:extLst>
                <a:ext uri="{FF2B5EF4-FFF2-40B4-BE49-F238E27FC236}">
                  <a16:creationId xmlns:a16="http://schemas.microsoft.com/office/drawing/2014/main" id="{4F2AEE74-E3EE-4766-A103-15159E03047B}"/>
                </a:ext>
              </a:extLst>
            </p:cNvPr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6657" y="1808"/>
              <a:ext cx="310" cy="147"/>
            </a:xfrm>
            <a:custGeom>
              <a:avLst/>
              <a:gdLst>
                <a:gd name="T0" fmla="*/ 1083 w 1083"/>
                <a:gd name="T1" fmla="*/ 150 h 514"/>
                <a:gd name="T2" fmla="*/ 1083 w 1083"/>
                <a:gd name="T3" fmla="*/ 150 h 514"/>
                <a:gd name="T4" fmla="*/ 1083 w 1083"/>
                <a:gd name="T5" fmla="*/ 0 h 514"/>
                <a:gd name="T6" fmla="*/ 162 w 1083"/>
                <a:gd name="T7" fmla="*/ 0 h 514"/>
                <a:gd name="T8" fmla="*/ 162 w 1083"/>
                <a:gd name="T9" fmla="*/ 217 h 514"/>
                <a:gd name="T10" fmla="*/ 159 w 1083"/>
                <a:gd name="T11" fmla="*/ 217 h 514"/>
                <a:gd name="T12" fmla="*/ 0 w 1083"/>
                <a:gd name="T13" fmla="*/ 445 h 514"/>
                <a:gd name="T14" fmla="*/ 1083 w 1083"/>
                <a:gd name="T15" fmla="*/ 150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83" h="514">
                  <a:moveTo>
                    <a:pt x="1083" y="150"/>
                  </a:moveTo>
                  <a:cubicBezTo>
                    <a:pt x="1083" y="150"/>
                    <a:pt x="1083" y="150"/>
                    <a:pt x="1083" y="150"/>
                  </a:cubicBezTo>
                  <a:cubicBezTo>
                    <a:pt x="1083" y="0"/>
                    <a:pt x="1083" y="0"/>
                    <a:pt x="1083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217"/>
                    <a:pt x="162" y="217"/>
                    <a:pt x="162" y="217"/>
                  </a:cubicBezTo>
                  <a:cubicBezTo>
                    <a:pt x="159" y="217"/>
                    <a:pt x="159" y="217"/>
                    <a:pt x="159" y="217"/>
                  </a:cubicBezTo>
                  <a:cubicBezTo>
                    <a:pt x="121" y="303"/>
                    <a:pt x="66" y="380"/>
                    <a:pt x="0" y="445"/>
                  </a:cubicBezTo>
                  <a:cubicBezTo>
                    <a:pt x="719" y="514"/>
                    <a:pt x="1083" y="150"/>
                    <a:pt x="1083" y="150"/>
                  </a:cubicBezTo>
                  <a:close/>
                </a:path>
              </a:pathLst>
            </a:custGeom>
            <a:solidFill>
              <a:srgbClr val="DCB7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54" name="PA-任意多边形 11">
              <a:extLst>
                <a:ext uri="{FF2B5EF4-FFF2-40B4-BE49-F238E27FC236}">
                  <a16:creationId xmlns:a16="http://schemas.microsoft.com/office/drawing/2014/main" id="{EE182D5C-0239-4EDE-B020-C088A4D71A0D}"/>
                </a:ext>
              </a:extLst>
            </p:cNvPr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6603" y="1851"/>
              <a:ext cx="455" cy="273"/>
            </a:xfrm>
            <a:custGeom>
              <a:avLst/>
              <a:gdLst>
                <a:gd name="T0" fmla="*/ 1271 w 1588"/>
                <a:gd name="T1" fmla="*/ 141 h 953"/>
                <a:gd name="T2" fmla="*/ 1271 w 1588"/>
                <a:gd name="T3" fmla="*/ 0 h 953"/>
                <a:gd name="T4" fmla="*/ 1271 w 1588"/>
                <a:gd name="T5" fmla="*/ 0 h 953"/>
                <a:gd name="T6" fmla="*/ 188 w 1588"/>
                <a:gd name="T7" fmla="*/ 295 h 953"/>
                <a:gd name="T8" fmla="*/ 0 w 1588"/>
                <a:gd name="T9" fmla="*/ 430 h 953"/>
                <a:gd name="T10" fmla="*/ 350 w 1588"/>
                <a:gd name="T11" fmla="*/ 737 h 953"/>
                <a:gd name="T12" fmla="*/ 350 w 1588"/>
                <a:gd name="T13" fmla="*/ 939 h 953"/>
                <a:gd name="T14" fmla="*/ 352 w 1588"/>
                <a:gd name="T15" fmla="*/ 939 h 953"/>
                <a:gd name="T16" fmla="*/ 352 w 1588"/>
                <a:gd name="T17" fmla="*/ 953 h 953"/>
                <a:gd name="T18" fmla="*/ 1227 w 1588"/>
                <a:gd name="T19" fmla="*/ 953 h 953"/>
                <a:gd name="T20" fmla="*/ 1227 w 1588"/>
                <a:gd name="T21" fmla="*/ 939 h 953"/>
                <a:gd name="T22" fmla="*/ 1271 w 1588"/>
                <a:gd name="T23" fmla="*/ 939 h 953"/>
                <a:gd name="T24" fmla="*/ 1271 w 1588"/>
                <a:gd name="T25" fmla="*/ 717 h 953"/>
                <a:gd name="T26" fmla="*/ 1588 w 1588"/>
                <a:gd name="T27" fmla="*/ 427 h 953"/>
                <a:gd name="T28" fmla="*/ 1271 w 1588"/>
                <a:gd name="T29" fmla="*/ 141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88" h="953">
                  <a:moveTo>
                    <a:pt x="1271" y="141"/>
                  </a:moveTo>
                  <a:cubicBezTo>
                    <a:pt x="1271" y="0"/>
                    <a:pt x="1271" y="0"/>
                    <a:pt x="1271" y="0"/>
                  </a:cubicBezTo>
                  <a:cubicBezTo>
                    <a:pt x="1271" y="0"/>
                    <a:pt x="1271" y="0"/>
                    <a:pt x="1271" y="0"/>
                  </a:cubicBezTo>
                  <a:cubicBezTo>
                    <a:pt x="1271" y="0"/>
                    <a:pt x="907" y="364"/>
                    <a:pt x="188" y="295"/>
                  </a:cubicBezTo>
                  <a:cubicBezTo>
                    <a:pt x="133" y="350"/>
                    <a:pt x="69" y="395"/>
                    <a:pt x="0" y="430"/>
                  </a:cubicBezTo>
                  <a:cubicBezTo>
                    <a:pt x="90" y="559"/>
                    <a:pt x="210" y="664"/>
                    <a:pt x="350" y="737"/>
                  </a:cubicBezTo>
                  <a:cubicBezTo>
                    <a:pt x="350" y="939"/>
                    <a:pt x="350" y="939"/>
                    <a:pt x="350" y="939"/>
                  </a:cubicBezTo>
                  <a:cubicBezTo>
                    <a:pt x="352" y="939"/>
                    <a:pt x="352" y="939"/>
                    <a:pt x="352" y="939"/>
                  </a:cubicBezTo>
                  <a:cubicBezTo>
                    <a:pt x="352" y="953"/>
                    <a:pt x="352" y="953"/>
                    <a:pt x="352" y="953"/>
                  </a:cubicBezTo>
                  <a:cubicBezTo>
                    <a:pt x="1227" y="953"/>
                    <a:pt x="1227" y="953"/>
                    <a:pt x="1227" y="953"/>
                  </a:cubicBezTo>
                  <a:cubicBezTo>
                    <a:pt x="1227" y="939"/>
                    <a:pt x="1227" y="939"/>
                    <a:pt x="1227" y="939"/>
                  </a:cubicBezTo>
                  <a:cubicBezTo>
                    <a:pt x="1271" y="939"/>
                    <a:pt x="1271" y="939"/>
                    <a:pt x="1271" y="939"/>
                  </a:cubicBezTo>
                  <a:cubicBezTo>
                    <a:pt x="1271" y="717"/>
                    <a:pt x="1271" y="717"/>
                    <a:pt x="1271" y="717"/>
                  </a:cubicBezTo>
                  <a:cubicBezTo>
                    <a:pt x="1397" y="645"/>
                    <a:pt x="1506" y="546"/>
                    <a:pt x="1588" y="427"/>
                  </a:cubicBezTo>
                  <a:cubicBezTo>
                    <a:pt x="1457" y="364"/>
                    <a:pt x="1347" y="264"/>
                    <a:pt x="1271" y="141"/>
                  </a:cubicBezTo>
                  <a:close/>
                </a:path>
              </a:pathLst>
            </a:custGeom>
            <a:solidFill>
              <a:srgbClr val="F5D0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55" name="PA-任意多边形 12">
              <a:extLst>
                <a:ext uri="{FF2B5EF4-FFF2-40B4-BE49-F238E27FC236}">
                  <a16:creationId xmlns:a16="http://schemas.microsoft.com/office/drawing/2014/main" id="{5FE4B631-35D9-4A5F-A6DF-B87F143047C9}"/>
                </a:ext>
              </a:extLst>
            </p:cNvPr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6651" y="2018"/>
              <a:ext cx="365" cy="821"/>
            </a:xfrm>
            <a:custGeom>
              <a:avLst/>
              <a:gdLst>
                <a:gd name="T0" fmla="*/ 1274 w 1274"/>
                <a:gd name="T1" fmla="*/ 0 h 2873"/>
                <a:gd name="T2" fmla="*/ 615 w 1274"/>
                <a:gd name="T3" fmla="*/ 260 h 2873"/>
                <a:gd name="T4" fmla="*/ 0 w 1274"/>
                <a:gd name="T5" fmla="*/ 38 h 2873"/>
                <a:gd name="T6" fmla="*/ 642 w 1274"/>
                <a:gd name="T7" fmla="*/ 2873 h 2873"/>
                <a:gd name="T8" fmla="*/ 1274 w 1274"/>
                <a:gd name="T9" fmla="*/ 0 h 28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4" h="2873">
                  <a:moveTo>
                    <a:pt x="1274" y="0"/>
                  </a:moveTo>
                  <a:cubicBezTo>
                    <a:pt x="1102" y="161"/>
                    <a:pt x="870" y="260"/>
                    <a:pt x="615" y="260"/>
                  </a:cubicBezTo>
                  <a:cubicBezTo>
                    <a:pt x="381" y="260"/>
                    <a:pt x="167" y="176"/>
                    <a:pt x="0" y="38"/>
                  </a:cubicBezTo>
                  <a:cubicBezTo>
                    <a:pt x="642" y="2873"/>
                    <a:pt x="642" y="2873"/>
                    <a:pt x="642" y="2873"/>
                  </a:cubicBezTo>
                  <a:lnTo>
                    <a:pt x="12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56" name="PA-任意多边形 13">
              <a:extLst>
                <a:ext uri="{FF2B5EF4-FFF2-40B4-BE49-F238E27FC236}">
                  <a16:creationId xmlns:a16="http://schemas.microsoft.com/office/drawing/2014/main" id="{9A5F2D1B-FAE2-4FE6-AB53-D6F802DC6419}"/>
                </a:ext>
              </a:extLst>
            </p:cNvPr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6742" y="2132"/>
              <a:ext cx="182" cy="706"/>
            </a:xfrm>
            <a:custGeom>
              <a:avLst/>
              <a:gdLst>
                <a:gd name="T0" fmla="*/ 140 w 182"/>
                <a:gd name="T1" fmla="*/ 574 h 706"/>
                <a:gd name="T2" fmla="*/ 182 w 182"/>
                <a:gd name="T3" fmla="*/ 473 h 706"/>
                <a:gd name="T4" fmla="*/ 133 w 182"/>
                <a:gd name="T5" fmla="*/ 12 h 706"/>
                <a:gd name="T6" fmla="*/ 94 w 182"/>
                <a:gd name="T7" fmla="*/ 1 h 706"/>
                <a:gd name="T8" fmla="*/ 94 w 182"/>
                <a:gd name="T9" fmla="*/ 0 h 706"/>
                <a:gd name="T10" fmla="*/ 93 w 182"/>
                <a:gd name="T11" fmla="*/ 0 h 706"/>
                <a:gd name="T12" fmla="*/ 92 w 182"/>
                <a:gd name="T13" fmla="*/ 0 h 706"/>
                <a:gd name="T14" fmla="*/ 92 w 182"/>
                <a:gd name="T15" fmla="*/ 1 h 706"/>
                <a:gd name="T16" fmla="*/ 53 w 182"/>
                <a:gd name="T17" fmla="*/ 12 h 706"/>
                <a:gd name="T18" fmla="*/ 0 w 182"/>
                <a:gd name="T19" fmla="*/ 503 h 706"/>
                <a:gd name="T20" fmla="*/ 63 w 182"/>
                <a:gd name="T21" fmla="*/ 622 h 706"/>
                <a:gd name="T22" fmla="*/ 93 w 182"/>
                <a:gd name="T23" fmla="*/ 706 h 706"/>
                <a:gd name="T24" fmla="*/ 103 w 182"/>
                <a:gd name="T25" fmla="*/ 688 h 706"/>
                <a:gd name="T26" fmla="*/ 127 w 182"/>
                <a:gd name="T27" fmla="*/ 619 h 706"/>
                <a:gd name="T28" fmla="*/ 140 w 182"/>
                <a:gd name="T29" fmla="*/ 574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2" h="706">
                  <a:moveTo>
                    <a:pt x="140" y="574"/>
                  </a:moveTo>
                  <a:lnTo>
                    <a:pt x="182" y="473"/>
                  </a:lnTo>
                  <a:lnTo>
                    <a:pt x="133" y="12"/>
                  </a:lnTo>
                  <a:lnTo>
                    <a:pt x="94" y="1"/>
                  </a:lnTo>
                  <a:lnTo>
                    <a:pt x="94" y="0"/>
                  </a:lnTo>
                  <a:lnTo>
                    <a:pt x="93" y="0"/>
                  </a:lnTo>
                  <a:lnTo>
                    <a:pt x="92" y="0"/>
                  </a:lnTo>
                  <a:lnTo>
                    <a:pt x="92" y="1"/>
                  </a:lnTo>
                  <a:lnTo>
                    <a:pt x="53" y="12"/>
                  </a:lnTo>
                  <a:lnTo>
                    <a:pt x="0" y="503"/>
                  </a:lnTo>
                  <a:lnTo>
                    <a:pt x="63" y="622"/>
                  </a:lnTo>
                  <a:lnTo>
                    <a:pt x="93" y="706"/>
                  </a:lnTo>
                  <a:lnTo>
                    <a:pt x="103" y="688"/>
                  </a:lnTo>
                  <a:lnTo>
                    <a:pt x="127" y="619"/>
                  </a:lnTo>
                  <a:lnTo>
                    <a:pt x="140" y="574"/>
                  </a:lnTo>
                  <a:close/>
                </a:path>
              </a:pathLst>
            </a:custGeom>
            <a:solidFill>
              <a:srgbClr val="DE59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57" name="PA-任意多边形 14">
              <a:extLst>
                <a:ext uri="{FF2B5EF4-FFF2-40B4-BE49-F238E27FC236}">
                  <a16:creationId xmlns:a16="http://schemas.microsoft.com/office/drawing/2014/main" id="{FF05CF04-0739-4801-A2AC-E6434DABE55B}"/>
                </a:ext>
              </a:extLst>
            </p:cNvPr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6760" y="2060"/>
              <a:ext cx="146" cy="90"/>
            </a:xfrm>
            <a:custGeom>
              <a:avLst/>
              <a:gdLst>
                <a:gd name="T0" fmla="*/ 134 w 146"/>
                <a:gd name="T1" fmla="*/ 8 h 90"/>
                <a:gd name="T2" fmla="*/ 73 w 146"/>
                <a:gd name="T3" fmla="*/ 0 h 90"/>
                <a:gd name="T4" fmla="*/ 12 w 146"/>
                <a:gd name="T5" fmla="*/ 8 h 90"/>
                <a:gd name="T6" fmla="*/ 0 w 146"/>
                <a:gd name="T7" fmla="*/ 42 h 90"/>
                <a:gd name="T8" fmla="*/ 29 w 146"/>
                <a:gd name="T9" fmla="*/ 88 h 90"/>
                <a:gd name="T10" fmla="*/ 73 w 146"/>
                <a:gd name="T11" fmla="*/ 90 h 90"/>
                <a:gd name="T12" fmla="*/ 117 w 146"/>
                <a:gd name="T13" fmla="*/ 88 h 90"/>
                <a:gd name="T14" fmla="*/ 146 w 146"/>
                <a:gd name="T15" fmla="*/ 42 h 90"/>
                <a:gd name="T16" fmla="*/ 134 w 146"/>
                <a:gd name="T17" fmla="*/ 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6" h="90">
                  <a:moveTo>
                    <a:pt x="134" y="8"/>
                  </a:moveTo>
                  <a:lnTo>
                    <a:pt x="73" y="0"/>
                  </a:lnTo>
                  <a:lnTo>
                    <a:pt x="12" y="8"/>
                  </a:lnTo>
                  <a:lnTo>
                    <a:pt x="0" y="42"/>
                  </a:lnTo>
                  <a:lnTo>
                    <a:pt x="29" y="88"/>
                  </a:lnTo>
                  <a:lnTo>
                    <a:pt x="73" y="90"/>
                  </a:lnTo>
                  <a:lnTo>
                    <a:pt x="117" y="88"/>
                  </a:lnTo>
                  <a:lnTo>
                    <a:pt x="146" y="42"/>
                  </a:lnTo>
                  <a:lnTo>
                    <a:pt x="134" y="8"/>
                  </a:lnTo>
                  <a:close/>
                </a:path>
              </a:pathLst>
            </a:custGeom>
            <a:solidFill>
              <a:srgbClr val="DE59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58" name="PA-任意多边形 15">
              <a:extLst>
                <a:ext uri="{FF2B5EF4-FFF2-40B4-BE49-F238E27FC236}">
                  <a16:creationId xmlns:a16="http://schemas.microsoft.com/office/drawing/2014/main" id="{1D1FC351-0EE7-4DE6-87AD-16996F0E84AB}"/>
                </a:ext>
              </a:extLst>
            </p:cNvPr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6588" y="1955"/>
              <a:ext cx="242" cy="244"/>
            </a:xfrm>
            <a:custGeom>
              <a:avLst/>
              <a:gdLst>
                <a:gd name="T0" fmla="*/ 47 w 242"/>
                <a:gd name="T1" fmla="*/ 0 h 244"/>
                <a:gd name="T2" fmla="*/ 242 w 242"/>
                <a:gd name="T3" fmla="*/ 105 h 244"/>
                <a:gd name="T4" fmla="*/ 104 w 242"/>
                <a:gd name="T5" fmla="*/ 244 h 244"/>
                <a:gd name="T6" fmla="*/ 0 w 242"/>
                <a:gd name="T7" fmla="*/ 27 h 244"/>
                <a:gd name="T8" fmla="*/ 47 w 242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" h="244">
                  <a:moveTo>
                    <a:pt x="47" y="0"/>
                  </a:moveTo>
                  <a:lnTo>
                    <a:pt x="242" y="105"/>
                  </a:lnTo>
                  <a:lnTo>
                    <a:pt x="104" y="244"/>
                  </a:lnTo>
                  <a:lnTo>
                    <a:pt x="0" y="27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59" name="PA-任意多边形 16">
              <a:extLst>
                <a:ext uri="{FF2B5EF4-FFF2-40B4-BE49-F238E27FC236}">
                  <a16:creationId xmlns:a16="http://schemas.microsoft.com/office/drawing/2014/main" id="{740A0111-E509-4231-A9CE-445388D3A5FF}"/>
                </a:ext>
              </a:extLst>
            </p:cNvPr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6831" y="1955"/>
              <a:ext cx="242" cy="244"/>
            </a:xfrm>
            <a:custGeom>
              <a:avLst/>
              <a:gdLst>
                <a:gd name="T0" fmla="*/ 196 w 242"/>
                <a:gd name="T1" fmla="*/ 0 h 244"/>
                <a:gd name="T2" fmla="*/ 0 w 242"/>
                <a:gd name="T3" fmla="*/ 105 h 244"/>
                <a:gd name="T4" fmla="*/ 139 w 242"/>
                <a:gd name="T5" fmla="*/ 244 h 244"/>
                <a:gd name="T6" fmla="*/ 242 w 242"/>
                <a:gd name="T7" fmla="*/ 27 h 244"/>
                <a:gd name="T8" fmla="*/ 196 w 242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" h="244">
                  <a:moveTo>
                    <a:pt x="196" y="0"/>
                  </a:moveTo>
                  <a:lnTo>
                    <a:pt x="0" y="105"/>
                  </a:lnTo>
                  <a:lnTo>
                    <a:pt x="139" y="244"/>
                  </a:lnTo>
                  <a:lnTo>
                    <a:pt x="242" y="27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60" name="PA-任意多边形 17">
              <a:extLst>
                <a:ext uri="{FF2B5EF4-FFF2-40B4-BE49-F238E27FC236}">
                  <a16:creationId xmlns:a16="http://schemas.microsoft.com/office/drawing/2014/main" id="{90184D2C-3C54-499F-9A9C-882BCDF9E810}"/>
                </a:ext>
              </a:extLst>
            </p:cNvPr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6835" y="1081"/>
              <a:ext cx="336" cy="814"/>
            </a:xfrm>
            <a:custGeom>
              <a:avLst/>
              <a:gdLst>
                <a:gd name="T0" fmla="*/ 1171 w 1171"/>
                <a:gd name="T1" fmla="*/ 1091 h 2848"/>
                <a:gd name="T2" fmla="*/ 24 w 1171"/>
                <a:gd name="T3" fmla="*/ 0 h 2848"/>
                <a:gd name="T4" fmla="*/ 0 w 1171"/>
                <a:gd name="T5" fmla="*/ 0 h 2848"/>
                <a:gd name="T6" fmla="*/ 0 w 1171"/>
                <a:gd name="T7" fmla="*/ 2848 h 2848"/>
                <a:gd name="T8" fmla="*/ 1171 w 1171"/>
                <a:gd name="T9" fmla="*/ 1091 h 2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1" h="2848">
                  <a:moveTo>
                    <a:pt x="1171" y="1091"/>
                  </a:moveTo>
                  <a:cubicBezTo>
                    <a:pt x="1171" y="261"/>
                    <a:pt x="672" y="0"/>
                    <a:pt x="24" y="0"/>
                  </a:cubicBezTo>
                  <a:cubicBezTo>
                    <a:pt x="16" y="0"/>
                    <a:pt x="8" y="0"/>
                    <a:pt x="0" y="0"/>
                  </a:cubicBezTo>
                  <a:cubicBezTo>
                    <a:pt x="0" y="2848"/>
                    <a:pt x="0" y="2848"/>
                    <a:pt x="0" y="2848"/>
                  </a:cubicBezTo>
                  <a:cubicBezTo>
                    <a:pt x="647" y="2845"/>
                    <a:pt x="1171" y="1920"/>
                    <a:pt x="1171" y="1091"/>
                  </a:cubicBezTo>
                  <a:close/>
                </a:path>
              </a:pathLst>
            </a:custGeom>
            <a:solidFill>
              <a:srgbClr val="F5D0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61" name="PA-任意多边形 18">
              <a:extLst>
                <a:ext uri="{FF2B5EF4-FFF2-40B4-BE49-F238E27FC236}">
                  <a16:creationId xmlns:a16="http://schemas.microsoft.com/office/drawing/2014/main" id="{352228BA-36FD-4BD7-BDA7-B5C7897F50CD}"/>
                </a:ext>
              </a:extLst>
            </p:cNvPr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6498" y="1081"/>
              <a:ext cx="337" cy="814"/>
            </a:xfrm>
            <a:custGeom>
              <a:avLst/>
              <a:gdLst>
                <a:gd name="T0" fmla="*/ 1147 w 1177"/>
                <a:gd name="T1" fmla="*/ 1 h 2848"/>
                <a:gd name="T2" fmla="*/ 0 w 1177"/>
                <a:gd name="T3" fmla="*/ 1091 h 2848"/>
                <a:gd name="T4" fmla="*/ 1147 w 1177"/>
                <a:gd name="T5" fmla="*/ 2847 h 2848"/>
                <a:gd name="T6" fmla="*/ 1174 w 1177"/>
                <a:gd name="T7" fmla="*/ 2848 h 2848"/>
                <a:gd name="T8" fmla="*/ 1177 w 1177"/>
                <a:gd name="T9" fmla="*/ 2848 h 2848"/>
                <a:gd name="T10" fmla="*/ 1177 w 1177"/>
                <a:gd name="T11" fmla="*/ 0 h 2848"/>
                <a:gd name="T12" fmla="*/ 1147 w 1177"/>
                <a:gd name="T13" fmla="*/ 1 h 2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7" h="2848">
                  <a:moveTo>
                    <a:pt x="1147" y="1"/>
                  </a:moveTo>
                  <a:cubicBezTo>
                    <a:pt x="523" y="21"/>
                    <a:pt x="0" y="284"/>
                    <a:pt x="0" y="1091"/>
                  </a:cubicBezTo>
                  <a:cubicBezTo>
                    <a:pt x="0" y="1910"/>
                    <a:pt x="512" y="2829"/>
                    <a:pt x="1147" y="2847"/>
                  </a:cubicBezTo>
                  <a:cubicBezTo>
                    <a:pt x="1156" y="2847"/>
                    <a:pt x="1165" y="2848"/>
                    <a:pt x="1174" y="2848"/>
                  </a:cubicBezTo>
                  <a:cubicBezTo>
                    <a:pt x="1175" y="2848"/>
                    <a:pt x="1176" y="2848"/>
                    <a:pt x="1177" y="2848"/>
                  </a:cubicBezTo>
                  <a:cubicBezTo>
                    <a:pt x="1177" y="0"/>
                    <a:pt x="1177" y="0"/>
                    <a:pt x="1177" y="0"/>
                  </a:cubicBezTo>
                  <a:cubicBezTo>
                    <a:pt x="1167" y="1"/>
                    <a:pt x="1157" y="1"/>
                    <a:pt x="1147" y="1"/>
                  </a:cubicBezTo>
                  <a:close/>
                </a:path>
              </a:pathLst>
            </a:custGeom>
            <a:solidFill>
              <a:srgbClr val="E7C1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62" name="PA-任意多边形 19">
              <a:extLst>
                <a:ext uri="{FF2B5EF4-FFF2-40B4-BE49-F238E27FC236}">
                  <a16:creationId xmlns:a16="http://schemas.microsoft.com/office/drawing/2014/main" id="{75ACDB86-ED7C-48C6-8B29-91957C09A2AE}"/>
                </a:ext>
              </a:extLst>
            </p:cNvPr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>
              <a:off x="6461" y="1009"/>
              <a:ext cx="733" cy="484"/>
            </a:xfrm>
            <a:custGeom>
              <a:avLst/>
              <a:gdLst>
                <a:gd name="T0" fmla="*/ 2557 w 2561"/>
                <a:gd name="T1" fmla="*/ 1237 h 1694"/>
                <a:gd name="T2" fmla="*/ 2378 w 2561"/>
                <a:gd name="T3" fmla="*/ 598 h 1694"/>
                <a:gd name="T4" fmla="*/ 1612 w 2561"/>
                <a:gd name="T5" fmla="*/ 10 h 1694"/>
                <a:gd name="T6" fmla="*/ 714 w 2561"/>
                <a:gd name="T7" fmla="*/ 108 h 1694"/>
                <a:gd name="T8" fmla="*/ 502 w 2561"/>
                <a:gd name="T9" fmla="*/ 140 h 1694"/>
                <a:gd name="T10" fmla="*/ 393 w 2561"/>
                <a:gd name="T11" fmla="*/ 140 h 1694"/>
                <a:gd name="T12" fmla="*/ 415 w 2561"/>
                <a:gd name="T13" fmla="*/ 195 h 1694"/>
                <a:gd name="T14" fmla="*/ 435 w 2561"/>
                <a:gd name="T15" fmla="*/ 240 h 1694"/>
                <a:gd name="T16" fmla="*/ 376 w 2561"/>
                <a:gd name="T17" fmla="*/ 225 h 1694"/>
                <a:gd name="T18" fmla="*/ 140 w 2561"/>
                <a:gd name="T19" fmla="*/ 113 h 1694"/>
                <a:gd name="T20" fmla="*/ 186 w 2561"/>
                <a:gd name="T21" fmla="*/ 420 h 1694"/>
                <a:gd name="T22" fmla="*/ 256 w 2561"/>
                <a:gd name="T23" fmla="*/ 545 h 1694"/>
                <a:gd name="T24" fmla="*/ 156 w 2561"/>
                <a:gd name="T25" fmla="*/ 519 h 1694"/>
                <a:gd name="T26" fmla="*/ 198 w 2561"/>
                <a:gd name="T27" fmla="*/ 666 h 1694"/>
                <a:gd name="T28" fmla="*/ 0 w 2561"/>
                <a:gd name="T29" fmla="*/ 1377 h 1694"/>
                <a:gd name="T30" fmla="*/ 272 w 2561"/>
                <a:gd name="T31" fmla="*/ 1694 h 1694"/>
                <a:gd name="T32" fmla="*/ 366 w 2561"/>
                <a:gd name="T33" fmla="*/ 1466 h 1694"/>
                <a:gd name="T34" fmla="*/ 371 w 2561"/>
                <a:gd name="T35" fmla="*/ 1467 h 1694"/>
                <a:gd name="T36" fmla="*/ 493 w 2561"/>
                <a:gd name="T37" fmla="*/ 866 h 1694"/>
                <a:gd name="T38" fmla="*/ 1966 w 2561"/>
                <a:gd name="T39" fmla="*/ 888 h 1694"/>
                <a:gd name="T40" fmla="*/ 1999 w 2561"/>
                <a:gd name="T41" fmla="*/ 850 h 1694"/>
                <a:gd name="T42" fmla="*/ 2347 w 2561"/>
                <a:gd name="T43" fmla="*/ 1613 h 1694"/>
                <a:gd name="T44" fmla="*/ 2559 w 2561"/>
                <a:gd name="T45" fmla="*/ 1258 h 1694"/>
                <a:gd name="T46" fmla="*/ 2561 w 2561"/>
                <a:gd name="T47" fmla="*/ 1257 h 1694"/>
                <a:gd name="T48" fmla="*/ 2557 w 2561"/>
                <a:gd name="T49" fmla="*/ 1237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61" h="1694">
                  <a:moveTo>
                    <a:pt x="2557" y="1237"/>
                  </a:moveTo>
                  <a:cubicBezTo>
                    <a:pt x="2529" y="866"/>
                    <a:pt x="2378" y="598"/>
                    <a:pt x="2378" y="598"/>
                  </a:cubicBezTo>
                  <a:cubicBezTo>
                    <a:pt x="2479" y="146"/>
                    <a:pt x="2057" y="20"/>
                    <a:pt x="1612" y="10"/>
                  </a:cubicBezTo>
                  <a:cubicBezTo>
                    <a:pt x="1201" y="0"/>
                    <a:pt x="770" y="88"/>
                    <a:pt x="714" y="108"/>
                  </a:cubicBezTo>
                  <a:cubicBezTo>
                    <a:pt x="654" y="130"/>
                    <a:pt x="569" y="138"/>
                    <a:pt x="502" y="140"/>
                  </a:cubicBezTo>
                  <a:cubicBezTo>
                    <a:pt x="440" y="142"/>
                    <a:pt x="393" y="140"/>
                    <a:pt x="393" y="140"/>
                  </a:cubicBezTo>
                  <a:cubicBezTo>
                    <a:pt x="395" y="150"/>
                    <a:pt x="405" y="174"/>
                    <a:pt x="415" y="195"/>
                  </a:cubicBezTo>
                  <a:cubicBezTo>
                    <a:pt x="425" y="219"/>
                    <a:pt x="435" y="240"/>
                    <a:pt x="435" y="240"/>
                  </a:cubicBezTo>
                  <a:cubicBezTo>
                    <a:pt x="423" y="241"/>
                    <a:pt x="402" y="235"/>
                    <a:pt x="376" y="225"/>
                  </a:cubicBezTo>
                  <a:cubicBezTo>
                    <a:pt x="286" y="192"/>
                    <a:pt x="140" y="113"/>
                    <a:pt x="140" y="113"/>
                  </a:cubicBezTo>
                  <a:cubicBezTo>
                    <a:pt x="124" y="234"/>
                    <a:pt x="153" y="342"/>
                    <a:pt x="186" y="420"/>
                  </a:cubicBezTo>
                  <a:cubicBezTo>
                    <a:pt x="219" y="498"/>
                    <a:pt x="256" y="545"/>
                    <a:pt x="256" y="545"/>
                  </a:cubicBezTo>
                  <a:cubicBezTo>
                    <a:pt x="230" y="550"/>
                    <a:pt x="156" y="519"/>
                    <a:pt x="156" y="519"/>
                  </a:cubicBezTo>
                  <a:cubicBezTo>
                    <a:pt x="177" y="619"/>
                    <a:pt x="198" y="666"/>
                    <a:pt x="198" y="666"/>
                  </a:cubicBezTo>
                  <a:cubicBezTo>
                    <a:pt x="40" y="782"/>
                    <a:pt x="3" y="1116"/>
                    <a:pt x="0" y="1377"/>
                  </a:cubicBezTo>
                  <a:cubicBezTo>
                    <a:pt x="272" y="1694"/>
                    <a:pt x="272" y="1694"/>
                    <a:pt x="272" y="1694"/>
                  </a:cubicBezTo>
                  <a:cubicBezTo>
                    <a:pt x="366" y="1466"/>
                    <a:pt x="366" y="1466"/>
                    <a:pt x="366" y="1466"/>
                  </a:cubicBezTo>
                  <a:cubicBezTo>
                    <a:pt x="368" y="1467"/>
                    <a:pt x="369" y="1467"/>
                    <a:pt x="371" y="1467"/>
                  </a:cubicBezTo>
                  <a:cubicBezTo>
                    <a:pt x="438" y="1227"/>
                    <a:pt x="493" y="866"/>
                    <a:pt x="493" y="866"/>
                  </a:cubicBezTo>
                  <a:cubicBezTo>
                    <a:pt x="1201" y="1321"/>
                    <a:pt x="1853" y="958"/>
                    <a:pt x="1966" y="888"/>
                  </a:cubicBezTo>
                  <a:cubicBezTo>
                    <a:pt x="1987" y="865"/>
                    <a:pt x="1999" y="850"/>
                    <a:pt x="1999" y="850"/>
                  </a:cubicBezTo>
                  <a:cubicBezTo>
                    <a:pt x="2039" y="1306"/>
                    <a:pt x="2347" y="1613"/>
                    <a:pt x="2347" y="1613"/>
                  </a:cubicBezTo>
                  <a:cubicBezTo>
                    <a:pt x="2321" y="1420"/>
                    <a:pt x="2543" y="1269"/>
                    <a:pt x="2559" y="1258"/>
                  </a:cubicBezTo>
                  <a:cubicBezTo>
                    <a:pt x="2560" y="1257"/>
                    <a:pt x="2561" y="1257"/>
                    <a:pt x="2561" y="1257"/>
                  </a:cubicBezTo>
                  <a:cubicBezTo>
                    <a:pt x="2560" y="1250"/>
                    <a:pt x="2559" y="1244"/>
                    <a:pt x="2557" y="1237"/>
                  </a:cubicBezTo>
                  <a:close/>
                </a:path>
              </a:pathLst>
            </a:custGeom>
            <a:solidFill>
              <a:srgbClr val="4024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63" name="PA-任意多边形 20">
              <a:extLst>
                <a:ext uri="{FF2B5EF4-FFF2-40B4-BE49-F238E27FC236}">
                  <a16:creationId xmlns:a16="http://schemas.microsoft.com/office/drawing/2014/main" id="{0A334962-62E3-461E-ADC7-BA2301B2FE40}"/>
                </a:ext>
              </a:extLst>
            </p:cNvPr>
            <p:cNvSpPr>
              <a:spLocks/>
            </p:cNvSpPr>
            <p:nvPr>
              <p:custDataLst>
                <p:tags r:id="rId18"/>
              </p:custDataLst>
            </p:nvPr>
          </p:nvSpPr>
          <p:spPr bwMode="auto">
            <a:xfrm>
              <a:off x="7114" y="1366"/>
              <a:ext cx="112" cy="187"/>
            </a:xfrm>
            <a:custGeom>
              <a:avLst/>
              <a:gdLst>
                <a:gd name="T0" fmla="*/ 45 w 390"/>
                <a:gd name="T1" fmla="*/ 289 h 657"/>
                <a:gd name="T2" fmla="*/ 115 w 390"/>
                <a:gd name="T3" fmla="*/ 635 h 657"/>
                <a:gd name="T4" fmla="*/ 346 w 390"/>
                <a:gd name="T5" fmla="*/ 368 h 657"/>
                <a:gd name="T6" fmla="*/ 275 w 390"/>
                <a:gd name="T7" fmla="*/ 22 h 657"/>
                <a:gd name="T8" fmla="*/ 45 w 390"/>
                <a:gd name="T9" fmla="*/ 289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0" h="657">
                  <a:moveTo>
                    <a:pt x="45" y="289"/>
                  </a:moveTo>
                  <a:cubicBezTo>
                    <a:pt x="0" y="458"/>
                    <a:pt x="32" y="613"/>
                    <a:pt x="115" y="635"/>
                  </a:cubicBezTo>
                  <a:cubicBezTo>
                    <a:pt x="198" y="657"/>
                    <a:pt x="301" y="538"/>
                    <a:pt x="346" y="368"/>
                  </a:cubicBezTo>
                  <a:cubicBezTo>
                    <a:pt x="390" y="199"/>
                    <a:pt x="358" y="44"/>
                    <a:pt x="275" y="22"/>
                  </a:cubicBezTo>
                  <a:cubicBezTo>
                    <a:pt x="192" y="0"/>
                    <a:pt x="89" y="119"/>
                    <a:pt x="45" y="289"/>
                  </a:cubicBezTo>
                  <a:close/>
                </a:path>
              </a:pathLst>
            </a:custGeom>
            <a:solidFill>
              <a:srgbClr val="F5D0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64" name="PA-任意多边形 21">
              <a:extLst>
                <a:ext uri="{FF2B5EF4-FFF2-40B4-BE49-F238E27FC236}">
                  <a16:creationId xmlns:a16="http://schemas.microsoft.com/office/drawing/2014/main" id="{C3E31C3D-F2A2-4584-A698-9AAD98885CDD}"/>
                </a:ext>
              </a:extLst>
            </p:cNvPr>
            <p:cNvSpPr>
              <a:spLocks/>
            </p:cNvSpPr>
            <p:nvPr>
              <p:custDataLst>
                <p:tags r:id="rId19"/>
              </p:custDataLst>
            </p:nvPr>
          </p:nvSpPr>
          <p:spPr bwMode="auto">
            <a:xfrm>
              <a:off x="6442" y="1369"/>
              <a:ext cx="105" cy="183"/>
            </a:xfrm>
            <a:custGeom>
              <a:avLst/>
              <a:gdLst>
                <a:gd name="T0" fmla="*/ 320 w 366"/>
                <a:gd name="T1" fmla="*/ 282 h 641"/>
                <a:gd name="T2" fmla="*/ 266 w 366"/>
                <a:gd name="T3" fmla="*/ 620 h 641"/>
                <a:gd name="T4" fmla="*/ 46 w 366"/>
                <a:gd name="T5" fmla="*/ 358 h 641"/>
                <a:gd name="T6" fmla="*/ 100 w 366"/>
                <a:gd name="T7" fmla="*/ 21 h 641"/>
                <a:gd name="T8" fmla="*/ 320 w 366"/>
                <a:gd name="T9" fmla="*/ 282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6" h="641">
                  <a:moveTo>
                    <a:pt x="320" y="282"/>
                  </a:moveTo>
                  <a:cubicBezTo>
                    <a:pt x="366" y="448"/>
                    <a:pt x="342" y="599"/>
                    <a:pt x="266" y="620"/>
                  </a:cubicBezTo>
                  <a:cubicBezTo>
                    <a:pt x="191" y="641"/>
                    <a:pt x="92" y="524"/>
                    <a:pt x="46" y="358"/>
                  </a:cubicBezTo>
                  <a:cubicBezTo>
                    <a:pt x="0" y="193"/>
                    <a:pt x="24" y="42"/>
                    <a:pt x="100" y="21"/>
                  </a:cubicBezTo>
                  <a:cubicBezTo>
                    <a:pt x="175" y="0"/>
                    <a:pt x="274" y="117"/>
                    <a:pt x="320" y="282"/>
                  </a:cubicBezTo>
                  <a:close/>
                </a:path>
              </a:pathLst>
            </a:custGeom>
            <a:solidFill>
              <a:srgbClr val="E7C1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65" name="PA-任意多边形 22">
              <a:extLst>
                <a:ext uri="{FF2B5EF4-FFF2-40B4-BE49-F238E27FC236}">
                  <a16:creationId xmlns:a16="http://schemas.microsoft.com/office/drawing/2014/main" id="{58AF8287-6300-4D74-98DB-99BF7B59DB1B}"/>
                </a:ext>
              </a:extLst>
            </p:cNvPr>
            <p:cNvSpPr>
              <a:spLocks/>
            </p:cNvSpPr>
            <p:nvPr>
              <p:custDataLst>
                <p:tags r:id="rId20"/>
              </p:custDataLst>
            </p:nvPr>
          </p:nvSpPr>
          <p:spPr bwMode="auto">
            <a:xfrm>
              <a:off x="6537" y="1955"/>
              <a:ext cx="298" cy="884"/>
            </a:xfrm>
            <a:custGeom>
              <a:avLst/>
              <a:gdLst>
                <a:gd name="T0" fmla="*/ 298 w 298"/>
                <a:gd name="T1" fmla="*/ 884 h 884"/>
                <a:gd name="T2" fmla="*/ 114 w 298"/>
                <a:gd name="T3" fmla="*/ 74 h 884"/>
                <a:gd name="T4" fmla="*/ 98 w 298"/>
                <a:gd name="T5" fmla="*/ 0 h 884"/>
                <a:gd name="T6" fmla="*/ 64 w 298"/>
                <a:gd name="T7" fmla="*/ 20 h 884"/>
                <a:gd name="T8" fmla="*/ 51 w 298"/>
                <a:gd name="T9" fmla="*/ 27 h 884"/>
                <a:gd name="T10" fmla="*/ 0 w 298"/>
                <a:gd name="T11" fmla="*/ 237 h 884"/>
                <a:gd name="T12" fmla="*/ 70 w 298"/>
                <a:gd name="T13" fmla="*/ 254 h 884"/>
                <a:gd name="T14" fmla="*/ 24 w 298"/>
                <a:gd name="T15" fmla="*/ 342 h 884"/>
                <a:gd name="T16" fmla="*/ 298 w 298"/>
                <a:gd name="T17" fmla="*/ 884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8" h="884">
                  <a:moveTo>
                    <a:pt x="298" y="884"/>
                  </a:moveTo>
                  <a:lnTo>
                    <a:pt x="114" y="74"/>
                  </a:lnTo>
                  <a:lnTo>
                    <a:pt x="98" y="0"/>
                  </a:lnTo>
                  <a:lnTo>
                    <a:pt x="64" y="20"/>
                  </a:lnTo>
                  <a:lnTo>
                    <a:pt x="51" y="27"/>
                  </a:lnTo>
                  <a:lnTo>
                    <a:pt x="0" y="237"/>
                  </a:lnTo>
                  <a:lnTo>
                    <a:pt x="70" y="254"/>
                  </a:lnTo>
                  <a:lnTo>
                    <a:pt x="24" y="342"/>
                  </a:lnTo>
                  <a:lnTo>
                    <a:pt x="298" y="884"/>
                  </a:lnTo>
                  <a:close/>
                </a:path>
              </a:pathLst>
            </a:custGeom>
            <a:solidFill>
              <a:srgbClr val="3532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66" name="PA-任意多边形 23">
              <a:extLst>
                <a:ext uri="{FF2B5EF4-FFF2-40B4-BE49-F238E27FC236}">
                  <a16:creationId xmlns:a16="http://schemas.microsoft.com/office/drawing/2014/main" id="{F6E8FEE2-D5BF-41AA-9E2B-0D31AB7AE10F}"/>
                </a:ext>
              </a:extLst>
            </p:cNvPr>
            <p:cNvSpPr>
              <a:spLocks/>
            </p:cNvSpPr>
            <p:nvPr>
              <p:custDataLst>
                <p:tags r:id="rId21"/>
              </p:custDataLst>
            </p:nvPr>
          </p:nvSpPr>
          <p:spPr bwMode="auto">
            <a:xfrm>
              <a:off x="6835" y="1955"/>
              <a:ext cx="293" cy="884"/>
            </a:xfrm>
            <a:custGeom>
              <a:avLst/>
              <a:gdLst>
                <a:gd name="T0" fmla="*/ 293 w 293"/>
                <a:gd name="T1" fmla="*/ 237 h 884"/>
                <a:gd name="T2" fmla="*/ 242 w 293"/>
                <a:gd name="T3" fmla="*/ 27 h 884"/>
                <a:gd name="T4" fmla="*/ 241 w 293"/>
                <a:gd name="T5" fmla="*/ 27 h 884"/>
                <a:gd name="T6" fmla="*/ 195 w 293"/>
                <a:gd name="T7" fmla="*/ 0 h 884"/>
                <a:gd name="T8" fmla="*/ 181 w 293"/>
                <a:gd name="T9" fmla="*/ 63 h 884"/>
                <a:gd name="T10" fmla="*/ 0 w 293"/>
                <a:gd name="T11" fmla="*/ 884 h 884"/>
                <a:gd name="T12" fmla="*/ 269 w 293"/>
                <a:gd name="T13" fmla="*/ 342 h 884"/>
                <a:gd name="T14" fmla="*/ 222 w 293"/>
                <a:gd name="T15" fmla="*/ 254 h 884"/>
                <a:gd name="T16" fmla="*/ 293 w 293"/>
                <a:gd name="T17" fmla="*/ 237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3" h="884">
                  <a:moveTo>
                    <a:pt x="293" y="237"/>
                  </a:moveTo>
                  <a:lnTo>
                    <a:pt x="242" y="27"/>
                  </a:lnTo>
                  <a:lnTo>
                    <a:pt x="241" y="27"/>
                  </a:lnTo>
                  <a:lnTo>
                    <a:pt x="195" y="0"/>
                  </a:lnTo>
                  <a:lnTo>
                    <a:pt x="181" y="63"/>
                  </a:lnTo>
                  <a:lnTo>
                    <a:pt x="0" y="884"/>
                  </a:lnTo>
                  <a:lnTo>
                    <a:pt x="269" y="342"/>
                  </a:lnTo>
                  <a:lnTo>
                    <a:pt x="222" y="254"/>
                  </a:lnTo>
                  <a:lnTo>
                    <a:pt x="293" y="237"/>
                  </a:lnTo>
                  <a:close/>
                </a:path>
              </a:pathLst>
            </a:custGeom>
            <a:solidFill>
              <a:srgbClr val="3532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67" name="PA-任意多边形 24">
              <a:extLst>
                <a:ext uri="{FF2B5EF4-FFF2-40B4-BE49-F238E27FC236}">
                  <a16:creationId xmlns:a16="http://schemas.microsoft.com/office/drawing/2014/main" id="{60F91125-485A-4FFA-B007-B2BE5B74C1C0}"/>
                </a:ext>
              </a:extLst>
            </p:cNvPr>
            <p:cNvSpPr>
              <a:spLocks/>
            </p:cNvSpPr>
            <p:nvPr>
              <p:custDataLst>
                <p:tags r:id="rId22"/>
              </p:custDataLst>
            </p:nvPr>
          </p:nvSpPr>
          <p:spPr bwMode="auto">
            <a:xfrm>
              <a:off x="5355" y="1522"/>
              <a:ext cx="1062" cy="1240"/>
            </a:xfrm>
            <a:custGeom>
              <a:avLst/>
              <a:gdLst>
                <a:gd name="T0" fmla="*/ 1062 w 1062"/>
                <a:gd name="T1" fmla="*/ 1069 h 1240"/>
                <a:gd name="T2" fmla="*/ 216 w 1062"/>
                <a:gd name="T3" fmla="*/ 1240 h 1240"/>
                <a:gd name="T4" fmla="*/ 0 w 1062"/>
                <a:gd name="T5" fmla="*/ 170 h 1240"/>
                <a:gd name="T6" fmla="*/ 846 w 1062"/>
                <a:gd name="T7" fmla="*/ 0 h 1240"/>
                <a:gd name="T8" fmla="*/ 1062 w 1062"/>
                <a:gd name="T9" fmla="*/ 1069 h 1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2" h="1240">
                  <a:moveTo>
                    <a:pt x="1062" y="1069"/>
                  </a:moveTo>
                  <a:lnTo>
                    <a:pt x="216" y="1240"/>
                  </a:lnTo>
                  <a:lnTo>
                    <a:pt x="0" y="170"/>
                  </a:lnTo>
                  <a:lnTo>
                    <a:pt x="846" y="0"/>
                  </a:lnTo>
                  <a:lnTo>
                    <a:pt x="1062" y="1069"/>
                  </a:lnTo>
                  <a:close/>
                </a:path>
              </a:pathLst>
            </a:custGeom>
            <a:solidFill>
              <a:srgbClr val="A12D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68" name="PA-任意多边形 25">
              <a:extLst>
                <a:ext uri="{FF2B5EF4-FFF2-40B4-BE49-F238E27FC236}">
                  <a16:creationId xmlns:a16="http://schemas.microsoft.com/office/drawing/2014/main" id="{AACA5815-787A-4976-86AD-25E52099A9C4}"/>
                </a:ext>
              </a:extLst>
            </p:cNvPr>
            <p:cNvSpPr>
              <a:spLocks/>
            </p:cNvSpPr>
            <p:nvPr>
              <p:custDataLst>
                <p:tags r:id="rId23"/>
              </p:custDataLst>
            </p:nvPr>
          </p:nvSpPr>
          <p:spPr bwMode="auto">
            <a:xfrm>
              <a:off x="5410" y="1587"/>
              <a:ext cx="951" cy="1109"/>
            </a:xfrm>
            <a:custGeom>
              <a:avLst/>
              <a:gdLst>
                <a:gd name="T0" fmla="*/ 951 w 951"/>
                <a:gd name="T1" fmla="*/ 957 h 1109"/>
                <a:gd name="T2" fmla="*/ 194 w 951"/>
                <a:gd name="T3" fmla="*/ 1109 h 1109"/>
                <a:gd name="T4" fmla="*/ 0 w 951"/>
                <a:gd name="T5" fmla="*/ 153 h 1109"/>
                <a:gd name="T6" fmla="*/ 758 w 951"/>
                <a:gd name="T7" fmla="*/ 0 h 1109"/>
                <a:gd name="T8" fmla="*/ 951 w 951"/>
                <a:gd name="T9" fmla="*/ 95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1" h="1109">
                  <a:moveTo>
                    <a:pt x="951" y="957"/>
                  </a:moveTo>
                  <a:lnTo>
                    <a:pt x="194" y="1109"/>
                  </a:lnTo>
                  <a:lnTo>
                    <a:pt x="0" y="153"/>
                  </a:lnTo>
                  <a:lnTo>
                    <a:pt x="758" y="0"/>
                  </a:lnTo>
                  <a:lnTo>
                    <a:pt x="951" y="9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69" name="PA-任意多边形 26">
              <a:extLst>
                <a:ext uri="{FF2B5EF4-FFF2-40B4-BE49-F238E27FC236}">
                  <a16:creationId xmlns:a16="http://schemas.microsoft.com/office/drawing/2014/main" id="{977489B8-7442-48E4-AEEA-3DA2582A68E9}"/>
                </a:ext>
              </a:extLst>
            </p:cNvPr>
            <p:cNvSpPr>
              <a:spLocks/>
            </p:cNvSpPr>
            <p:nvPr>
              <p:custDataLst>
                <p:tags r:id="rId24"/>
              </p:custDataLst>
            </p:nvPr>
          </p:nvSpPr>
          <p:spPr bwMode="auto">
            <a:xfrm>
              <a:off x="5617" y="1548"/>
              <a:ext cx="351" cy="164"/>
            </a:xfrm>
            <a:custGeom>
              <a:avLst/>
              <a:gdLst>
                <a:gd name="T0" fmla="*/ 1084 w 1225"/>
                <a:gd name="T1" fmla="*/ 0 h 574"/>
                <a:gd name="T2" fmla="*/ 545 w 1225"/>
                <a:gd name="T3" fmla="*/ 125 h 574"/>
                <a:gd name="T4" fmla="*/ 0 w 1225"/>
                <a:gd name="T5" fmla="*/ 218 h 574"/>
                <a:gd name="T6" fmla="*/ 6 w 1225"/>
                <a:gd name="T7" fmla="*/ 574 h 574"/>
                <a:gd name="T8" fmla="*/ 590 w 1225"/>
                <a:gd name="T9" fmla="*/ 456 h 574"/>
                <a:gd name="T10" fmla="*/ 632 w 1225"/>
                <a:gd name="T11" fmla="*/ 448 h 574"/>
                <a:gd name="T12" fmla="*/ 1225 w 1225"/>
                <a:gd name="T13" fmla="*/ 328 h 574"/>
                <a:gd name="T14" fmla="*/ 1084 w 1225"/>
                <a:gd name="T15" fmla="*/ 0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5" h="574">
                  <a:moveTo>
                    <a:pt x="1084" y="0"/>
                  </a:moveTo>
                  <a:cubicBezTo>
                    <a:pt x="545" y="125"/>
                    <a:pt x="545" y="125"/>
                    <a:pt x="545" y="125"/>
                  </a:cubicBezTo>
                  <a:cubicBezTo>
                    <a:pt x="0" y="218"/>
                    <a:pt x="0" y="218"/>
                    <a:pt x="0" y="218"/>
                  </a:cubicBezTo>
                  <a:cubicBezTo>
                    <a:pt x="0" y="218"/>
                    <a:pt x="62" y="391"/>
                    <a:pt x="6" y="574"/>
                  </a:cubicBezTo>
                  <a:cubicBezTo>
                    <a:pt x="590" y="456"/>
                    <a:pt x="590" y="456"/>
                    <a:pt x="590" y="456"/>
                  </a:cubicBezTo>
                  <a:cubicBezTo>
                    <a:pt x="632" y="448"/>
                    <a:pt x="632" y="448"/>
                    <a:pt x="632" y="448"/>
                  </a:cubicBezTo>
                  <a:cubicBezTo>
                    <a:pt x="1225" y="328"/>
                    <a:pt x="1225" y="328"/>
                    <a:pt x="1225" y="328"/>
                  </a:cubicBezTo>
                  <a:cubicBezTo>
                    <a:pt x="1103" y="181"/>
                    <a:pt x="1084" y="0"/>
                    <a:pt x="1084" y="0"/>
                  </a:cubicBezTo>
                  <a:close/>
                </a:path>
              </a:pathLst>
            </a:custGeom>
            <a:solidFill>
              <a:srgbClr val="3262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70" name="PA-任意多边形 27">
              <a:extLst>
                <a:ext uri="{FF2B5EF4-FFF2-40B4-BE49-F238E27FC236}">
                  <a16:creationId xmlns:a16="http://schemas.microsoft.com/office/drawing/2014/main" id="{415BE356-0923-4DCE-9BF9-1DEBEC1956F6}"/>
                </a:ext>
              </a:extLst>
            </p:cNvPr>
            <p:cNvSpPr>
              <a:spLocks/>
            </p:cNvSpPr>
            <p:nvPr>
              <p:custDataLst>
                <p:tags r:id="rId25"/>
              </p:custDataLst>
            </p:nvPr>
          </p:nvSpPr>
          <p:spPr bwMode="auto">
            <a:xfrm>
              <a:off x="5611" y="1621"/>
              <a:ext cx="361" cy="105"/>
            </a:xfrm>
            <a:custGeom>
              <a:avLst/>
              <a:gdLst>
                <a:gd name="T0" fmla="*/ 1254 w 1261"/>
                <a:gd name="T1" fmla="*/ 58 h 367"/>
                <a:gd name="T2" fmla="*/ 1204 w 1261"/>
                <a:gd name="T3" fmla="*/ 134 h 367"/>
                <a:gd name="T4" fmla="*/ 83 w 1261"/>
                <a:gd name="T5" fmla="*/ 360 h 367"/>
                <a:gd name="T6" fmla="*/ 7 w 1261"/>
                <a:gd name="T7" fmla="*/ 309 h 367"/>
                <a:gd name="T8" fmla="*/ 58 w 1261"/>
                <a:gd name="T9" fmla="*/ 233 h 367"/>
                <a:gd name="T10" fmla="*/ 1178 w 1261"/>
                <a:gd name="T11" fmla="*/ 7 h 367"/>
                <a:gd name="T12" fmla="*/ 1254 w 1261"/>
                <a:gd name="T13" fmla="*/ 58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1" h="367">
                  <a:moveTo>
                    <a:pt x="1254" y="58"/>
                  </a:moveTo>
                  <a:cubicBezTo>
                    <a:pt x="1261" y="92"/>
                    <a:pt x="1239" y="127"/>
                    <a:pt x="1204" y="134"/>
                  </a:cubicBezTo>
                  <a:cubicBezTo>
                    <a:pt x="83" y="360"/>
                    <a:pt x="83" y="360"/>
                    <a:pt x="83" y="360"/>
                  </a:cubicBezTo>
                  <a:cubicBezTo>
                    <a:pt x="49" y="367"/>
                    <a:pt x="14" y="344"/>
                    <a:pt x="7" y="309"/>
                  </a:cubicBezTo>
                  <a:cubicBezTo>
                    <a:pt x="0" y="274"/>
                    <a:pt x="23" y="240"/>
                    <a:pt x="58" y="233"/>
                  </a:cubicBezTo>
                  <a:cubicBezTo>
                    <a:pt x="1178" y="7"/>
                    <a:pt x="1178" y="7"/>
                    <a:pt x="1178" y="7"/>
                  </a:cubicBezTo>
                  <a:cubicBezTo>
                    <a:pt x="1213" y="0"/>
                    <a:pt x="1247" y="23"/>
                    <a:pt x="1254" y="58"/>
                  </a:cubicBezTo>
                  <a:close/>
                </a:path>
              </a:pathLst>
            </a:custGeom>
            <a:solidFill>
              <a:srgbClr val="254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71" name="PA-任意多边形 28">
              <a:extLst>
                <a:ext uri="{FF2B5EF4-FFF2-40B4-BE49-F238E27FC236}">
                  <a16:creationId xmlns:a16="http://schemas.microsoft.com/office/drawing/2014/main" id="{D51B3DA9-75BB-4795-86D5-9B4FD27FA584}"/>
                </a:ext>
              </a:extLst>
            </p:cNvPr>
            <p:cNvSpPr>
              <a:spLocks/>
            </p:cNvSpPr>
            <p:nvPr>
              <p:custDataLst>
                <p:tags r:id="rId26"/>
              </p:custDataLst>
            </p:nvPr>
          </p:nvSpPr>
          <p:spPr bwMode="auto">
            <a:xfrm>
              <a:off x="5609" y="1533"/>
              <a:ext cx="327" cy="95"/>
            </a:xfrm>
            <a:custGeom>
              <a:avLst/>
              <a:gdLst>
                <a:gd name="T0" fmla="*/ 1132 w 1139"/>
                <a:gd name="T1" fmla="*/ 52 h 332"/>
                <a:gd name="T2" fmla="*/ 1087 w 1139"/>
                <a:gd name="T3" fmla="*/ 121 h 332"/>
                <a:gd name="T4" fmla="*/ 75 w 1139"/>
                <a:gd name="T5" fmla="*/ 325 h 332"/>
                <a:gd name="T6" fmla="*/ 6 w 1139"/>
                <a:gd name="T7" fmla="*/ 280 h 332"/>
                <a:gd name="T8" fmla="*/ 52 w 1139"/>
                <a:gd name="T9" fmla="*/ 211 h 332"/>
                <a:gd name="T10" fmla="*/ 1064 w 1139"/>
                <a:gd name="T11" fmla="*/ 7 h 332"/>
                <a:gd name="T12" fmla="*/ 1132 w 1139"/>
                <a:gd name="T13" fmla="*/ 5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9" h="332">
                  <a:moveTo>
                    <a:pt x="1132" y="52"/>
                  </a:moveTo>
                  <a:cubicBezTo>
                    <a:pt x="1139" y="84"/>
                    <a:pt x="1118" y="115"/>
                    <a:pt x="1087" y="121"/>
                  </a:cubicBezTo>
                  <a:cubicBezTo>
                    <a:pt x="75" y="325"/>
                    <a:pt x="75" y="325"/>
                    <a:pt x="75" y="325"/>
                  </a:cubicBezTo>
                  <a:cubicBezTo>
                    <a:pt x="43" y="332"/>
                    <a:pt x="12" y="311"/>
                    <a:pt x="6" y="280"/>
                  </a:cubicBezTo>
                  <a:cubicBezTo>
                    <a:pt x="0" y="248"/>
                    <a:pt x="20" y="217"/>
                    <a:pt x="52" y="211"/>
                  </a:cubicBezTo>
                  <a:cubicBezTo>
                    <a:pt x="1064" y="7"/>
                    <a:pt x="1064" y="7"/>
                    <a:pt x="1064" y="7"/>
                  </a:cubicBezTo>
                  <a:cubicBezTo>
                    <a:pt x="1095" y="0"/>
                    <a:pt x="1126" y="21"/>
                    <a:pt x="1132" y="52"/>
                  </a:cubicBezTo>
                  <a:close/>
                </a:path>
              </a:pathLst>
            </a:custGeom>
            <a:solidFill>
              <a:srgbClr val="254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72" name="PA-任意多边形 29">
              <a:extLst>
                <a:ext uri="{FF2B5EF4-FFF2-40B4-BE49-F238E27FC236}">
                  <a16:creationId xmlns:a16="http://schemas.microsoft.com/office/drawing/2014/main" id="{74F1C023-73E8-4828-A88B-57F3FA7C31D7}"/>
                </a:ext>
              </a:extLst>
            </p:cNvPr>
            <p:cNvSpPr>
              <a:spLocks noEditPoints="1"/>
            </p:cNvSpPr>
            <p:nvPr>
              <p:custDataLst>
                <p:tags r:id="rId27"/>
              </p:custDataLst>
            </p:nvPr>
          </p:nvSpPr>
          <p:spPr bwMode="auto">
            <a:xfrm>
              <a:off x="5663" y="1454"/>
              <a:ext cx="202" cy="149"/>
            </a:xfrm>
            <a:custGeom>
              <a:avLst/>
              <a:gdLst>
                <a:gd name="T0" fmla="*/ 688 w 707"/>
                <a:gd name="T1" fmla="*/ 297 h 524"/>
                <a:gd name="T2" fmla="*/ 296 w 707"/>
                <a:gd name="T3" fmla="*/ 37 h 524"/>
                <a:gd name="T4" fmla="*/ 36 w 707"/>
                <a:gd name="T5" fmla="*/ 428 h 524"/>
                <a:gd name="T6" fmla="*/ 55 w 707"/>
                <a:gd name="T7" fmla="*/ 524 h 524"/>
                <a:gd name="T8" fmla="*/ 707 w 707"/>
                <a:gd name="T9" fmla="*/ 393 h 524"/>
                <a:gd name="T10" fmla="*/ 688 w 707"/>
                <a:gd name="T11" fmla="*/ 297 h 524"/>
                <a:gd name="T12" fmla="*/ 366 w 707"/>
                <a:gd name="T13" fmla="*/ 383 h 524"/>
                <a:gd name="T14" fmla="*/ 214 w 707"/>
                <a:gd name="T15" fmla="*/ 282 h 524"/>
                <a:gd name="T16" fmla="*/ 315 w 707"/>
                <a:gd name="T17" fmla="*/ 130 h 524"/>
                <a:gd name="T18" fmla="*/ 467 w 707"/>
                <a:gd name="T19" fmla="*/ 231 h 524"/>
                <a:gd name="T20" fmla="*/ 366 w 707"/>
                <a:gd name="T21" fmla="*/ 383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7" h="524">
                  <a:moveTo>
                    <a:pt x="688" y="297"/>
                  </a:moveTo>
                  <a:cubicBezTo>
                    <a:pt x="651" y="117"/>
                    <a:pt x="476" y="0"/>
                    <a:pt x="296" y="37"/>
                  </a:cubicBezTo>
                  <a:cubicBezTo>
                    <a:pt x="116" y="73"/>
                    <a:pt x="0" y="248"/>
                    <a:pt x="36" y="428"/>
                  </a:cubicBezTo>
                  <a:cubicBezTo>
                    <a:pt x="55" y="524"/>
                    <a:pt x="55" y="524"/>
                    <a:pt x="55" y="524"/>
                  </a:cubicBezTo>
                  <a:cubicBezTo>
                    <a:pt x="707" y="393"/>
                    <a:pt x="707" y="393"/>
                    <a:pt x="707" y="393"/>
                  </a:cubicBezTo>
                  <a:lnTo>
                    <a:pt x="688" y="297"/>
                  </a:lnTo>
                  <a:close/>
                  <a:moveTo>
                    <a:pt x="366" y="383"/>
                  </a:moveTo>
                  <a:cubicBezTo>
                    <a:pt x="296" y="397"/>
                    <a:pt x="228" y="352"/>
                    <a:pt x="214" y="282"/>
                  </a:cubicBezTo>
                  <a:cubicBezTo>
                    <a:pt x="200" y="212"/>
                    <a:pt x="245" y="144"/>
                    <a:pt x="315" y="130"/>
                  </a:cubicBezTo>
                  <a:cubicBezTo>
                    <a:pt x="385" y="116"/>
                    <a:pt x="453" y="161"/>
                    <a:pt x="467" y="231"/>
                  </a:cubicBezTo>
                  <a:cubicBezTo>
                    <a:pt x="481" y="301"/>
                    <a:pt x="436" y="369"/>
                    <a:pt x="366" y="383"/>
                  </a:cubicBezTo>
                  <a:close/>
                </a:path>
              </a:pathLst>
            </a:custGeom>
            <a:solidFill>
              <a:srgbClr val="254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73" name="PA-任意多边形 30">
              <a:extLst>
                <a:ext uri="{FF2B5EF4-FFF2-40B4-BE49-F238E27FC236}">
                  <a16:creationId xmlns:a16="http://schemas.microsoft.com/office/drawing/2014/main" id="{29EE053E-5AFD-47B3-82B3-1EEAF4DB2923}"/>
                </a:ext>
              </a:extLst>
            </p:cNvPr>
            <p:cNvSpPr>
              <a:spLocks/>
            </p:cNvSpPr>
            <p:nvPr>
              <p:custDataLst>
                <p:tags r:id="rId28"/>
              </p:custDataLst>
            </p:nvPr>
          </p:nvSpPr>
          <p:spPr bwMode="auto">
            <a:xfrm>
              <a:off x="5503" y="1856"/>
              <a:ext cx="68" cy="68"/>
            </a:xfrm>
            <a:custGeom>
              <a:avLst/>
              <a:gdLst>
                <a:gd name="T0" fmla="*/ 68 w 68"/>
                <a:gd name="T1" fmla="*/ 56 h 68"/>
                <a:gd name="T2" fmla="*/ 11 w 68"/>
                <a:gd name="T3" fmla="*/ 68 h 68"/>
                <a:gd name="T4" fmla="*/ 0 w 68"/>
                <a:gd name="T5" fmla="*/ 11 h 68"/>
                <a:gd name="T6" fmla="*/ 56 w 68"/>
                <a:gd name="T7" fmla="*/ 0 h 68"/>
                <a:gd name="T8" fmla="*/ 68 w 68"/>
                <a:gd name="T9" fmla="*/ 5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68">
                  <a:moveTo>
                    <a:pt x="68" y="56"/>
                  </a:moveTo>
                  <a:lnTo>
                    <a:pt x="11" y="68"/>
                  </a:lnTo>
                  <a:lnTo>
                    <a:pt x="0" y="11"/>
                  </a:lnTo>
                  <a:lnTo>
                    <a:pt x="56" y="0"/>
                  </a:lnTo>
                  <a:lnTo>
                    <a:pt x="68" y="56"/>
                  </a:lnTo>
                  <a:close/>
                </a:path>
              </a:pathLst>
            </a:custGeom>
            <a:solidFill>
              <a:srgbClr val="254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74" name="PA-任意多边形 31">
              <a:extLst>
                <a:ext uri="{FF2B5EF4-FFF2-40B4-BE49-F238E27FC236}">
                  <a16:creationId xmlns:a16="http://schemas.microsoft.com/office/drawing/2014/main" id="{7CE4BC09-9F68-452A-9DF3-E4C9B28E6AB3}"/>
                </a:ext>
              </a:extLst>
            </p:cNvPr>
            <p:cNvSpPr>
              <a:spLocks/>
            </p:cNvSpPr>
            <p:nvPr>
              <p:custDataLst>
                <p:tags r:id="rId29"/>
              </p:custDataLst>
            </p:nvPr>
          </p:nvSpPr>
          <p:spPr bwMode="auto">
            <a:xfrm>
              <a:off x="5615" y="1745"/>
              <a:ext cx="507" cy="156"/>
            </a:xfrm>
            <a:custGeom>
              <a:avLst/>
              <a:gdLst>
                <a:gd name="T0" fmla="*/ 507 w 507"/>
                <a:gd name="T1" fmla="*/ 56 h 156"/>
                <a:gd name="T2" fmla="*/ 12 w 507"/>
                <a:gd name="T3" fmla="*/ 156 h 156"/>
                <a:gd name="T4" fmla="*/ 0 w 507"/>
                <a:gd name="T5" fmla="*/ 100 h 156"/>
                <a:gd name="T6" fmla="*/ 496 w 507"/>
                <a:gd name="T7" fmla="*/ 0 h 156"/>
                <a:gd name="T8" fmla="*/ 507 w 507"/>
                <a:gd name="T9" fmla="*/ 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7" h="156">
                  <a:moveTo>
                    <a:pt x="507" y="56"/>
                  </a:moveTo>
                  <a:lnTo>
                    <a:pt x="12" y="156"/>
                  </a:lnTo>
                  <a:lnTo>
                    <a:pt x="0" y="100"/>
                  </a:lnTo>
                  <a:lnTo>
                    <a:pt x="496" y="0"/>
                  </a:lnTo>
                  <a:lnTo>
                    <a:pt x="507" y="56"/>
                  </a:lnTo>
                  <a:close/>
                </a:path>
              </a:pathLst>
            </a:custGeom>
            <a:solidFill>
              <a:srgbClr val="254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75" name="PA-任意多边形 32">
              <a:extLst>
                <a:ext uri="{FF2B5EF4-FFF2-40B4-BE49-F238E27FC236}">
                  <a16:creationId xmlns:a16="http://schemas.microsoft.com/office/drawing/2014/main" id="{CA57B8AD-7503-4FAD-897E-F0B0AED97C9C}"/>
                </a:ext>
              </a:extLst>
            </p:cNvPr>
            <p:cNvSpPr>
              <a:spLocks/>
            </p:cNvSpPr>
            <p:nvPr>
              <p:custDataLst>
                <p:tags r:id="rId30"/>
              </p:custDataLst>
            </p:nvPr>
          </p:nvSpPr>
          <p:spPr bwMode="auto">
            <a:xfrm>
              <a:off x="5524" y="1963"/>
              <a:ext cx="68" cy="68"/>
            </a:xfrm>
            <a:custGeom>
              <a:avLst/>
              <a:gdLst>
                <a:gd name="T0" fmla="*/ 68 w 68"/>
                <a:gd name="T1" fmla="*/ 56 h 68"/>
                <a:gd name="T2" fmla="*/ 12 w 68"/>
                <a:gd name="T3" fmla="*/ 68 h 68"/>
                <a:gd name="T4" fmla="*/ 0 w 68"/>
                <a:gd name="T5" fmla="*/ 11 h 68"/>
                <a:gd name="T6" fmla="*/ 57 w 68"/>
                <a:gd name="T7" fmla="*/ 0 h 68"/>
                <a:gd name="T8" fmla="*/ 68 w 68"/>
                <a:gd name="T9" fmla="*/ 5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68">
                  <a:moveTo>
                    <a:pt x="68" y="56"/>
                  </a:moveTo>
                  <a:lnTo>
                    <a:pt x="12" y="68"/>
                  </a:lnTo>
                  <a:lnTo>
                    <a:pt x="0" y="11"/>
                  </a:lnTo>
                  <a:lnTo>
                    <a:pt x="57" y="0"/>
                  </a:lnTo>
                  <a:lnTo>
                    <a:pt x="68" y="56"/>
                  </a:lnTo>
                  <a:close/>
                </a:path>
              </a:pathLst>
            </a:custGeom>
            <a:solidFill>
              <a:srgbClr val="254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76" name="PA-任意多边形 33">
              <a:extLst>
                <a:ext uri="{FF2B5EF4-FFF2-40B4-BE49-F238E27FC236}">
                  <a16:creationId xmlns:a16="http://schemas.microsoft.com/office/drawing/2014/main" id="{38805170-D7C0-43D9-882F-060EF6648B30}"/>
                </a:ext>
              </a:extLst>
            </p:cNvPr>
            <p:cNvSpPr>
              <a:spLocks/>
            </p:cNvSpPr>
            <p:nvPr>
              <p:custDataLst>
                <p:tags r:id="rId31"/>
              </p:custDataLst>
            </p:nvPr>
          </p:nvSpPr>
          <p:spPr bwMode="auto">
            <a:xfrm>
              <a:off x="5637" y="1857"/>
              <a:ext cx="480" cy="151"/>
            </a:xfrm>
            <a:custGeom>
              <a:avLst/>
              <a:gdLst>
                <a:gd name="T0" fmla="*/ 480 w 480"/>
                <a:gd name="T1" fmla="*/ 57 h 151"/>
                <a:gd name="T2" fmla="*/ 12 w 480"/>
                <a:gd name="T3" fmla="*/ 151 h 151"/>
                <a:gd name="T4" fmla="*/ 0 w 480"/>
                <a:gd name="T5" fmla="*/ 95 h 151"/>
                <a:gd name="T6" fmla="*/ 469 w 480"/>
                <a:gd name="T7" fmla="*/ 0 h 151"/>
                <a:gd name="T8" fmla="*/ 480 w 480"/>
                <a:gd name="T9" fmla="*/ 57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0" h="151">
                  <a:moveTo>
                    <a:pt x="480" y="57"/>
                  </a:moveTo>
                  <a:lnTo>
                    <a:pt x="12" y="151"/>
                  </a:lnTo>
                  <a:lnTo>
                    <a:pt x="0" y="95"/>
                  </a:lnTo>
                  <a:lnTo>
                    <a:pt x="469" y="0"/>
                  </a:lnTo>
                  <a:lnTo>
                    <a:pt x="480" y="57"/>
                  </a:lnTo>
                  <a:close/>
                </a:path>
              </a:pathLst>
            </a:custGeom>
            <a:solidFill>
              <a:srgbClr val="254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77" name="PA-任意多边形 34">
              <a:extLst>
                <a:ext uri="{FF2B5EF4-FFF2-40B4-BE49-F238E27FC236}">
                  <a16:creationId xmlns:a16="http://schemas.microsoft.com/office/drawing/2014/main" id="{38FFF086-528B-4F55-B7CE-A9C9D1CF3015}"/>
                </a:ext>
              </a:extLst>
            </p:cNvPr>
            <p:cNvSpPr>
              <a:spLocks/>
            </p:cNvSpPr>
            <p:nvPr>
              <p:custDataLst>
                <p:tags r:id="rId32"/>
              </p:custDataLst>
            </p:nvPr>
          </p:nvSpPr>
          <p:spPr bwMode="auto">
            <a:xfrm>
              <a:off x="5546" y="2070"/>
              <a:ext cx="68" cy="68"/>
            </a:xfrm>
            <a:custGeom>
              <a:avLst/>
              <a:gdLst>
                <a:gd name="T0" fmla="*/ 68 w 68"/>
                <a:gd name="T1" fmla="*/ 56 h 68"/>
                <a:gd name="T2" fmla="*/ 12 w 68"/>
                <a:gd name="T3" fmla="*/ 68 h 68"/>
                <a:gd name="T4" fmla="*/ 0 w 68"/>
                <a:gd name="T5" fmla="*/ 11 h 68"/>
                <a:gd name="T6" fmla="*/ 57 w 68"/>
                <a:gd name="T7" fmla="*/ 0 h 68"/>
                <a:gd name="T8" fmla="*/ 68 w 68"/>
                <a:gd name="T9" fmla="*/ 5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68">
                  <a:moveTo>
                    <a:pt x="68" y="56"/>
                  </a:moveTo>
                  <a:lnTo>
                    <a:pt x="12" y="68"/>
                  </a:lnTo>
                  <a:lnTo>
                    <a:pt x="0" y="11"/>
                  </a:lnTo>
                  <a:lnTo>
                    <a:pt x="57" y="0"/>
                  </a:lnTo>
                  <a:lnTo>
                    <a:pt x="68" y="56"/>
                  </a:lnTo>
                  <a:close/>
                </a:path>
              </a:pathLst>
            </a:custGeom>
            <a:solidFill>
              <a:srgbClr val="254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78" name="PA-任意多边形 35">
              <a:extLst>
                <a:ext uri="{FF2B5EF4-FFF2-40B4-BE49-F238E27FC236}">
                  <a16:creationId xmlns:a16="http://schemas.microsoft.com/office/drawing/2014/main" id="{A863C634-9F0A-4456-B5EA-96A76C087E42}"/>
                </a:ext>
              </a:extLst>
            </p:cNvPr>
            <p:cNvSpPr>
              <a:spLocks/>
            </p:cNvSpPr>
            <p:nvPr>
              <p:custDataLst>
                <p:tags r:id="rId33"/>
              </p:custDataLst>
            </p:nvPr>
          </p:nvSpPr>
          <p:spPr bwMode="auto">
            <a:xfrm>
              <a:off x="5659" y="1976"/>
              <a:ext cx="421" cy="139"/>
            </a:xfrm>
            <a:custGeom>
              <a:avLst/>
              <a:gdLst>
                <a:gd name="T0" fmla="*/ 421 w 421"/>
                <a:gd name="T1" fmla="*/ 56 h 139"/>
                <a:gd name="T2" fmla="*/ 11 w 421"/>
                <a:gd name="T3" fmla="*/ 139 h 139"/>
                <a:gd name="T4" fmla="*/ 0 w 421"/>
                <a:gd name="T5" fmla="*/ 82 h 139"/>
                <a:gd name="T6" fmla="*/ 409 w 421"/>
                <a:gd name="T7" fmla="*/ 0 h 139"/>
                <a:gd name="T8" fmla="*/ 421 w 421"/>
                <a:gd name="T9" fmla="*/ 56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1" h="139">
                  <a:moveTo>
                    <a:pt x="421" y="56"/>
                  </a:moveTo>
                  <a:lnTo>
                    <a:pt x="11" y="139"/>
                  </a:lnTo>
                  <a:lnTo>
                    <a:pt x="0" y="82"/>
                  </a:lnTo>
                  <a:lnTo>
                    <a:pt x="409" y="0"/>
                  </a:lnTo>
                  <a:lnTo>
                    <a:pt x="421" y="56"/>
                  </a:lnTo>
                  <a:close/>
                </a:path>
              </a:pathLst>
            </a:custGeom>
            <a:solidFill>
              <a:srgbClr val="254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79" name="PA-任意多边形 36">
              <a:extLst>
                <a:ext uri="{FF2B5EF4-FFF2-40B4-BE49-F238E27FC236}">
                  <a16:creationId xmlns:a16="http://schemas.microsoft.com/office/drawing/2014/main" id="{F1A02E71-DF62-4299-B7EC-D67F70A40D27}"/>
                </a:ext>
              </a:extLst>
            </p:cNvPr>
            <p:cNvSpPr>
              <a:spLocks/>
            </p:cNvSpPr>
            <p:nvPr>
              <p:custDataLst>
                <p:tags r:id="rId34"/>
              </p:custDataLst>
            </p:nvPr>
          </p:nvSpPr>
          <p:spPr bwMode="auto">
            <a:xfrm>
              <a:off x="5568" y="2177"/>
              <a:ext cx="68" cy="67"/>
            </a:xfrm>
            <a:custGeom>
              <a:avLst/>
              <a:gdLst>
                <a:gd name="T0" fmla="*/ 68 w 68"/>
                <a:gd name="T1" fmla="*/ 56 h 67"/>
                <a:gd name="T2" fmla="*/ 11 w 68"/>
                <a:gd name="T3" fmla="*/ 67 h 67"/>
                <a:gd name="T4" fmla="*/ 0 w 68"/>
                <a:gd name="T5" fmla="*/ 11 h 67"/>
                <a:gd name="T6" fmla="*/ 56 w 68"/>
                <a:gd name="T7" fmla="*/ 0 h 67"/>
                <a:gd name="T8" fmla="*/ 68 w 68"/>
                <a:gd name="T9" fmla="*/ 5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67">
                  <a:moveTo>
                    <a:pt x="68" y="56"/>
                  </a:moveTo>
                  <a:lnTo>
                    <a:pt x="11" y="67"/>
                  </a:lnTo>
                  <a:lnTo>
                    <a:pt x="0" y="11"/>
                  </a:lnTo>
                  <a:lnTo>
                    <a:pt x="56" y="0"/>
                  </a:lnTo>
                  <a:lnTo>
                    <a:pt x="68" y="56"/>
                  </a:lnTo>
                  <a:close/>
                </a:path>
              </a:pathLst>
            </a:custGeom>
            <a:solidFill>
              <a:srgbClr val="254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80" name="PA-任意多边形 37">
              <a:extLst>
                <a:ext uri="{FF2B5EF4-FFF2-40B4-BE49-F238E27FC236}">
                  <a16:creationId xmlns:a16="http://schemas.microsoft.com/office/drawing/2014/main" id="{D77E8017-4EB7-48C7-A5C5-8275705D55F0}"/>
                </a:ext>
              </a:extLst>
            </p:cNvPr>
            <p:cNvSpPr>
              <a:spLocks/>
            </p:cNvSpPr>
            <p:nvPr>
              <p:custDataLst>
                <p:tags r:id="rId35"/>
              </p:custDataLst>
            </p:nvPr>
          </p:nvSpPr>
          <p:spPr bwMode="auto">
            <a:xfrm>
              <a:off x="5680" y="2091"/>
              <a:ext cx="382" cy="131"/>
            </a:xfrm>
            <a:custGeom>
              <a:avLst/>
              <a:gdLst>
                <a:gd name="T0" fmla="*/ 382 w 382"/>
                <a:gd name="T1" fmla="*/ 56 h 131"/>
                <a:gd name="T2" fmla="*/ 12 w 382"/>
                <a:gd name="T3" fmla="*/ 131 h 131"/>
                <a:gd name="T4" fmla="*/ 0 w 382"/>
                <a:gd name="T5" fmla="*/ 75 h 131"/>
                <a:gd name="T6" fmla="*/ 371 w 382"/>
                <a:gd name="T7" fmla="*/ 0 h 131"/>
                <a:gd name="T8" fmla="*/ 382 w 382"/>
                <a:gd name="T9" fmla="*/ 56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2" h="131">
                  <a:moveTo>
                    <a:pt x="382" y="56"/>
                  </a:moveTo>
                  <a:lnTo>
                    <a:pt x="12" y="131"/>
                  </a:lnTo>
                  <a:lnTo>
                    <a:pt x="0" y="75"/>
                  </a:lnTo>
                  <a:lnTo>
                    <a:pt x="371" y="0"/>
                  </a:lnTo>
                  <a:lnTo>
                    <a:pt x="382" y="56"/>
                  </a:lnTo>
                  <a:close/>
                </a:path>
              </a:pathLst>
            </a:custGeom>
            <a:solidFill>
              <a:srgbClr val="254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81" name="PA-任意多边形 38">
              <a:extLst>
                <a:ext uri="{FF2B5EF4-FFF2-40B4-BE49-F238E27FC236}">
                  <a16:creationId xmlns:a16="http://schemas.microsoft.com/office/drawing/2014/main" id="{12C06A60-0F21-4E4A-B37D-239A7AC272F4}"/>
                </a:ext>
              </a:extLst>
            </p:cNvPr>
            <p:cNvSpPr>
              <a:spLocks/>
            </p:cNvSpPr>
            <p:nvPr>
              <p:custDataLst>
                <p:tags r:id="rId36"/>
              </p:custDataLst>
            </p:nvPr>
          </p:nvSpPr>
          <p:spPr bwMode="auto">
            <a:xfrm>
              <a:off x="5589" y="2284"/>
              <a:ext cx="68" cy="67"/>
            </a:xfrm>
            <a:custGeom>
              <a:avLst/>
              <a:gdLst>
                <a:gd name="T0" fmla="*/ 68 w 68"/>
                <a:gd name="T1" fmla="*/ 56 h 67"/>
                <a:gd name="T2" fmla="*/ 12 w 68"/>
                <a:gd name="T3" fmla="*/ 67 h 67"/>
                <a:gd name="T4" fmla="*/ 0 w 68"/>
                <a:gd name="T5" fmla="*/ 11 h 67"/>
                <a:gd name="T6" fmla="*/ 57 w 68"/>
                <a:gd name="T7" fmla="*/ 0 h 67"/>
                <a:gd name="T8" fmla="*/ 68 w 68"/>
                <a:gd name="T9" fmla="*/ 5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67">
                  <a:moveTo>
                    <a:pt x="68" y="56"/>
                  </a:moveTo>
                  <a:lnTo>
                    <a:pt x="12" y="67"/>
                  </a:lnTo>
                  <a:lnTo>
                    <a:pt x="0" y="11"/>
                  </a:lnTo>
                  <a:lnTo>
                    <a:pt x="57" y="0"/>
                  </a:lnTo>
                  <a:lnTo>
                    <a:pt x="68" y="56"/>
                  </a:lnTo>
                  <a:close/>
                </a:path>
              </a:pathLst>
            </a:custGeom>
            <a:solidFill>
              <a:srgbClr val="254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82" name="PA-任意多边形 39">
              <a:extLst>
                <a:ext uri="{FF2B5EF4-FFF2-40B4-BE49-F238E27FC236}">
                  <a16:creationId xmlns:a16="http://schemas.microsoft.com/office/drawing/2014/main" id="{D6A0C4FC-9F8E-4FA6-915A-BE1774E5E418}"/>
                </a:ext>
              </a:extLst>
            </p:cNvPr>
            <p:cNvSpPr>
              <a:spLocks/>
            </p:cNvSpPr>
            <p:nvPr>
              <p:custDataLst>
                <p:tags r:id="rId37"/>
              </p:custDataLst>
            </p:nvPr>
          </p:nvSpPr>
          <p:spPr bwMode="auto">
            <a:xfrm>
              <a:off x="5702" y="2176"/>
              <a:ext cx="492" cy="153"/>
            </a:xfrm>
            <a:custGeom>
              <a:avLst/>
              <a:gdLst>
                <a:gd name="T0" fmla="*/ 492 w 492"/>
                <a:gd name="T1" fmla="*/ 56 h 153"/>
                <a:gd name="T2" fmla="*/ 11 w 492"/>
                <a:gd name="T3" fmla="*/ 153 h 153"/>
                <a:gd name="T4" fmla="*/ 0 w 492"/>
                <a:gd name="T5" fmla="*/ 96 h 153"/>
                <a:gd name="T6" fmla="*/ 481 w 492"/>
                <a:gd name="T7" fmla="*/ 0 h 153"/>
                <a:gd name="T8" fmla="*/ 492 w 492"/>
                <a:gd name="T9" fmla="*/ 56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2" h="153">
                  <a:moveTo>
                    <a:pt x="492" y="56"/>
                  </a:moveTo>
                  <a:lnTo>
                    <a:pt x="11" y="153"/>
                  </a:lnTo>
                  <a:lnTo>
                    <a:pt x="0" y="96"/>
                  </a:lnTo>
                  <a:lnTo>
                    <a:pt x="481" y="0"/>
                  </a:lnTo>
                  <a:lnTo>
                    <a:pt x="492" y="56"/>
                  </a:lnTo>
                  <a:close/>
                </a:path>
              </a:pathLst>
            </a:custGeom>
            <a:solidFill>
              <a:srgbClr val="254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83" name="PA-任意多边形 40">
              <a:extLst>
                <a:ext uri="{FF2B5EF4-FFF2-40B4-BE49-F238E27FC236}">
                  <a16:creationId xmlns:a16="http://schemas.microsoft.com/office/drawing/2014/main" id="{47DB0261-E7C9-4A46-9723-80C2E9413FA0}"/>
                </a:ext>
              </a:extLst>
            </p:cNvPr>
            <p:cNvSpPr>
              <a:spLocks/>
            </p:cNvSpPr>
            <p:nvPr>
              <p:custDataLst>
                <p:tags r:id="rId38"/>
              </p:custDataLst>
            </p:nvPr>
          </p:nvSpPr>
          <p:spPr bwMode="auto">
            <a:xfrm>
              <a:off x="5611" y="2391"/>
              <a:ext cx="68" cy="67"/>
            </a:xfrm>
            <a:custGeom>
              <a:avLst/>
              <a:gdLst>
                <a:gd name="T0" fmla="*/ 68 w 68"/>
                <a:gd name="T1" fmla="*/ 56 h 67"/>
                <a:gd name="T2" fmla="*/ 11 w 68"/>
                <a:gd name="T3" fmla="*/ 67 h 67"/>
                <a:gd name="T4" fmla="*/ 0 w 68"/>
                <a:gd name="T5" fmla="*/ 11 h 67"/>
                <a:gd name="T6" fmla="*/ 57 w 68"/>
                <a:gd name="T7" fmla="*/ 0 h 67"/>
                <a:gd name="T8" fmla="*/ 68 w 68"/>
                <a:gd name="T9" fmla="*/ 5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67">
                  <a:moveTo>
                    <a:pt x="68" y="56"/>
                  </a:moveTo>
                  <a:lnTo>
                    <a:pt x="11" y="67"/>
                  </a:lnTo>
                  <a:lnTo>
                    <a:pt x="0" y="11"/>
                  </a:lnTo>
                  <a:lnTo>
                    <a:pt x="57" y="0"/>
                  </a:lnTo>
                  <a:lnTo>
                    <a:pt x="68" y="56"/>
                  </a:lnTo>
                  <a:close/>
                </a:path>
              </a:pathLst>
            </a:custGeom>
            <a:solidFill>
              <a:srgbClr val="254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84" name="PA-任意多边形 41">
              <a:extLst>
                <a:ext uri="{FF2B5EF4-FFF2-40B4-BE49-F238E27FC236}">
                  <a16:creationId xmlns:a16="http://schemas.microsoft.com/office/drawing/2014/main" id="{47A76A0B-DFD2-40B0-B0C8-0DA12107D285}"/>
                </a:ext>
              </a:extLst>
            </p:cNvPr>
            <p:cNvSpPr>
              <a:spLocks/>
            </p:cNvSpPr>
            <p:nvPr>
              <p:custDataLst>
                <p:tags r:id="rId39"/>
              </p:custDataLst>
            </p:nvPr>
          </p:nvSpPr>
          <p:spPr bwMode="auto">
            <a:xfrm>
              <a:off x="5724" y="2282"/>
              <a:ext cx="492" cy="154"/>
            </a:xfrm>
            <a:custGeom>
              <a:avLst/>
              <a:gdLst>
                <a:gd name="T0" fmla="*/ 492 w 492"/>
                <a:gd name="T1" fmla="*/ 57 h 154"/>
                <a:gd name="T2" fmla="*/ 11 w 492"/>
                <a:gd name="T3" fmla="*/ 154 h 154"/>
                <a:gd name="T4" fmla="*/ 0 w 492"/>
                <a:gd name="T5" fmla="*/ 97 h 154"/>
                <a:gd name="T6" fmla="*/ 480 w 492"/>
                <a:gd name="T7" fmla="*/ 0 h 154"/>
                <a:gd name="T8" fmla="*/ 492 w 492"/>
                <a:gd name="T9" fmla="*/ 57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2" h="154">
                  <a:moveTo>
                    <a:pt x="492" y="57"/>
                  </a:moveTo>
                  <a:lnTo>
                    <a:pt x="11" y="154"/>
                  </a:lnTo>
                  <a:lnTo>
                    <a:pt x="0" y="97"/>
                  </a:lnTo>
                  <a:lnTo>
                    <a:pt x="480" y="0"/>
                  </a:lnTo>
                  <a:lnTo>
                    <a:pt x="492" y="57"/>
                  </a:lnTo>
                  <a:close/>
                </a:path>
              </a:pathLst>
            </a:custGeom>
            <a:solidFill>
              <a:srgbClr val="254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85" name="PA-任意多边形 42">
              <a:extLst>
                <a:ext uri="{FF2B5EF4-FFF2-40B4-BE49-F238E27FC236}">
                  <a16:creationId xmlns:a16="http://schemas.microsoft.com/office/drawing/2014/main" id="{6BDBBE01-58C4-4CFC-8653-502710039D61}"/>
                </a:ext>
              </a:extLst>
            </p:cNvPr>
            <p:cNvSpPr>
              <a:spLocks/>
            </p:cNvSpPr>
            <p:nvPr>
              <p:custDataLst>
                <p:tags r:id="rId40"/>
              </p:custDataLst>
            </p:nvPr>
          </p:nvSpPr>
          <p:spPr bwMode="auto">
            <a:xfrm>
              <a:off x="5337" y="2080"/>
              <a:ext cx="219" cy="109"/>
            </a:xfrm>
            <a:custGeom>
              <a:avLst/>
              <a:gdLst>
                <a:gd name="T0" fmla="*/ 166 w 764"/>
                <a:gd name="T1" fmla="*/ 383 h 383"/>
                <a:gd name="T2" fmla="*/ 188 w 764"/>
                <a:gd name="T3" fmla="*/ 382 h 383"/>
                <a:gd name="T4" fmla="*/ 619 w 764"/>
                <a:gd name="T5" fmla="*/ 320 h 383"/>
                <a:gd name="T6" fmla="*/ 751 w 764"/>
                <a:gd name="T7" fmla="*/ 144 h 383"/>
                <a:gd name="T8" fmla="*/ 575 w 764"/>
                <a:gd name="T9" fmla="*/ 12 h 383"/>
                <a:gd name="T10" fmla="*/ 144 w 764"/>
                <a:gd name="T11" fmla="*/ 74 h 383"/>
                <a:gd name="T12" fmla="*/ 12 w 764"/>
                <a:gd name="T13" fmla="*/ 250 h 383"/>
                <a:gd name="T14" fmla="*/ 166 w 764"/>
                <a:gd name="T15" fmla="*/ 383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4" h="383">
                  <a:moveTo>
                    <a:pt x="166" y="383"/>
                  </a:moveTo>
                  <a:cubicBezTo>
                    <a:pt x="173" y="383"/>
                    <a:pt x="181" y="383"/>
                    <a:pt x="188" y="382"/>
                  </a:cubicBezTo>
                  <a:cubicBezTo>
                    <a:pt x="619" y="320"/>
                    <a:pt x="619" y="320"/>
                    <a:pt x="619" y="320"/>
                  </a:cubicBezTo>
                  <a:cubicBezTo>
                    <a:pt x="705" y="308"/>
                    <a:pt x="764" y="229"/>
                    <a:pt x="751" y="144"/>
                  </a:cubicBezTo>
                  <a:cubicBezTo>
                    <a:pt x="739" y="59"/>
                    <a:pt x="661" y="0"/>
                    <a:pt x="575" y="12"/>
                  </a:cubicBezTo>
                  <a:cubicBezTo>
                    <a:pt x="144" y="74"/>
                    <a:pt x="144" y="74"/>
                    <a:pt x="144" y="74"/>
                  </a:cubicBezTo>
                  <a:cubicBezTo>
                    <a:pt x="59" y="86"/>
                    <a:pt x="0" y="165"/>
                    <a:pt x="12" y="250"/>
                  </a:cubicBezTo>
                  <a:cubicBezTo>
                    <a:pt x="23" y="327"/>
                    <a:pt x="90" y="383"/>
                    <a:pt x="166" y="383"/>
                  </a:cubicBezTo>
                  <a:close/>
                </a:path>
              </a:pathLst>
            </a:custGeom>
            <a:solidFill>
              <a:srgbClr val="E7C1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86" name="PA-任意多边形 43">
              <a:extLst>
                <a:ext uri="{FF2B5EF4-FFF2-40B4-BE49-F238E27FC236}">
                  <a16:creationId xmlns:a16="http://schemas.microsoft.com/office/drawing/2014/main" id="{3B2820D8-B9CF-446D-8142-0408F2B10264}"/>
                </a:ext>
              </a:extLst>
            </p:cNvPr>
            <p:cNvSpPr>
              <a:spLocks/>
            </p:cNvSpPr>
            <p:nvPr>
              <p:custDataLst>
                <p:tags r:id="rId41"/>
              </p:custDataLst>
            </p:nvPr>
          </p:nvSpPr>
          <p:spPr bwMode="auto">
            <a:xfrm>
              <a:off x="5325" y="2179"/>
              <a:ext cx="216" cy="107"/>
            </a:xfrm>
            <a:custGeom>
              <a:avLst/>
              <a:gdLst>
                <a:gd name="T0" fmla="*/ 184 w 752"/>
                <a:gd name="T1" fmla="*/ 372 h 373"/>
                <a:gd name="T2" fmla="*/ 606 w 752"/>
                <a:gd name="T3" fmla="*/ 319 h 373"/>
                <a:gd name="T4" fmla="*/ 741 w 752"/>
                <a:gd name="T5" fmla="*/ 145 h 373"/>
                <a:gd name="T6" fmla="*/ 568 w 752"/>
                <a:gd name="T7" fmla="*/ 10 h 373"/>
                <a:gd name="T8" fmla="*/ 145 w 752"/>
                <a:gd name="T9" fmla="*/ 63 h 373"/>
                <a:gd name="T10" fmla="*/ 10 w 752"/>
                <a:gd name="T11" fmla="*/ 237 h 373"/>
                <a:gd name="T12" fmla="*/ 164 w 752"/>
                <a:gd name="T13" fmla="*/ 373 h 373"/>
                <a:gd name="T14" fmla="*/ 184 w 752"/>
                <a:gd name="T15" fmla="*/ 372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2" h="373">
                  <a:moveTo>
                    <a:pt x="184" y="372"/>
                  </a:moveTo>
                  <a:cubicBezTo>
                    <a:pt x="606" y="319"/>
                    <a:pt x="606" y="319"/>
                    <a:pt x="606" y="319"/>
                  </a:cubicBezTo>
                  <a:cubicBezTo>
                    <a:pt x="692" y="308"/>
                    <a:pt x="752" y="230"/>
                    <a:pt x="741" y="145"/>
                  </a:cubicBezTo>
                  <a:cubicBezTo>
                    <a:pt x="731" y="60"/>
                    <a:pt x="653" y="0"/>
                    <a:pt x="568" y="10"/>
                  </a:cubicBezTo>
                  <a:cubicBezTo>
                    <a:pt x="145" y="63"/>
                    <a:pt x="145" y="63"/>
                    <a:pt x="145" y="63"/>
                  </a:cubicBezTo>
                  <a:cubicBezTo>
                    <a:pt x="60" y="74"/>
                    <a:pt x="0" y="151"/>
                    <a:pt x="10" y="237"/>
                  </a:cubicBezTo>
                  <a:cubicBezTo>
                    <a:pt x="20" y="315"/>
                    <a:pt x="87" y="373"/>
                    <a:pt x="164" y="373"/>
                  </a:cubicBezTo>
                  <a:cubicBezTo>
                    <a:pt x="171" y="373"/>
                    <a:pt x="177" y="372"/>
                    <a:pt x="184" y="372"/>
                  </a:cubicBezTo>
                  <a:close/>
                </a:path>
              </a:pathLst>
            </a:custGeom>
            <a:solidFill>
              <a:srgbClr val="E7C1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87" name="PA-任意多边形 44">
              <a:extLst>
                <a:ext uri="{FF2B5EF4-FFF2-40B4-BE49-F238E27FC236}">
                  <a16:creationId xmlns:a16="http://schemas.microsoft.com/office/drawing/2014/main" id="{EBCCEFC2-9D10-481A-96FA-137B9B22C320}"/>
                </a:ext>
              </a:extLst>
            </p:cNvPr>
            <p:cNvSpPr>
              <a:spLocks/>
            </p:cNvSpPr>
            <p:nvPr>
              <p:custDataLst>
                <p:tags r:id="rId42"/>
              </p:custDataLst>
            </p:nvPr>
          </p:nvSpPr>
          <p:spPr bwMode="auto">
            <a:xfrm>
              <a:off x="5347" y="2266"/>
              <a:ext cx="218" cy="116"/>
            </a:xfrm>
            <a:custGeom>
              <a:avLst/>
              <a:gdLst>
                <a:gd name="T0" fmla="*/ 619 w 760"/>
                <a:gd name="T1" fmla="*/ 321 h 403"/>
                <a:gd name="T2" fmla="*/ 744 w 760"/>
                <a:gd name="T3" fmla="*/ 140 h 403"/>
                <a:gd name="T4" fmla="*/ 562 w 760"/>
                <a:gd name="T5" fmla="*/ 15 h 403"/>
                <a:gd name="T6" fmla="*/ 140 w 760"/>
                <a:gd name="T7" fmla="*/ 95 h 403"/>
                <a:gd name="T8" fmla="*/ 15 w 760"/>
                <a:gd name="T9" fmla="*/ 276 h 403"/>
                <a:gd name="T10" fmla="*/ 168 w 760"/>
                <a:gd name="T11" fmla="*/ 403 h 403"/>
                <a:gd name="T12" fmla="*/ 197 w 760"/>
                <a:gd name="T13" fmla="*/ 400 h 403"/>
                <a:gd name="T14" fmla="*/ 619 w 760"/>
                <a:gd name="T15" fmla="*/ 321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0" h="403">
                  <a:moveTo>
                    <a:pt x="619" y="321"/>
                  </a:moveTo>
                  <a:cubicBezTo>
                    <a:pt x="704" y="305"/>
                    <a:pt x="760" y="224"/>
                    <a:pt x="744" y="140"/>
                  </a:cubicBezTo>
                  <a:cubicBezTo>
                    <a:pt x="728" y="55"/>
                    <a:pt x="647" y="0"/>
                    <a:pt x="562" y="15"/>
                  </a:cubicBezTo>
                  <a:cubicBezTo>
                    <a:pt x="140" y="95"/>
                    <a:pt x="140" y="95"/>
                    <a:pt x="140" y="95"/>
                  </a:cubicBezTo>
                  <a:cubicBezTo>
                    <a:pt x="55" y="110"/>
                    <a:pt x="0" y="192"/>
                    <a:pt x="15" y="276"/>
                  </a:cubicBezTo>
                  <a:cubicBezTo>
                    <a:pt x="30" y="351"/>
                    <a:pt x="95" y="403"/>
                    <a:pt x="168" y="403"/>
                  </a:cubicBezTo>
                  <a:cubicBezTo>
                    <a:pt x="178" y="403"/>
                    <a:pt x="187" y="402"/>
                    <a:pt x="197" y="400"/>
                  </a:cubicBezTo>
                  <a:lnTo>
                    <a:pt x="619" y="321"/>
                  </a:lnTo>
                  <a:close/>
                </a:path>
              </a:pathLst>
            </a:custGeom>
            <a:solidFill>
              <a:srgbClr val="E7C1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88" name="PA-任意多边形 45">
              <a:extLst>
                <a:ext uri="{FF2B5EF4-FFF2-40B4-BE49-F238E27FC236}">
                  <a16:creationId xmlns:a16="http://schemas.microsoft.com/office/drawing/2014/main" id="{69BFDCE7-FFE2-4CA6-86CA-E58F81B645BF}"/>
                </a:ext>
              </a:extLst>
            </p:cNvPr>
            <p:cNvSpPr>
              <a:spLocks/>
            </p:cNvSpPr>
            <p:nvPr>
              <p:custDataLst>
                <p:tags r:id="rId43"/>
              </p:custDataLst>
            </p:nvPr>
          </p:nvSpPr>
          <p:spPr bwMode="auto">
            <a:xfrm>
              <a:off x="5392" y="2357"/>
              <a:ext cx="195" cy="101"/>
            </a:xfrm>
            <a:custGeom>
              <a:avLst/>
              <a:gdLst>
                <a:gd name="T0" fmla="*/ 666 w 679"/>
                <a:gd name="T1" fmla="*/ 128 h 353"/>
                <a:gd name="T2" fmla="*/ 506 w 679"/>
                <a:gd name="T3" fmla="*/ 13 h 353"/>
                <a:gd name="T4" fmla="*/ 127 w 679"/>
                <a:gd name="T5" fmla="*/ 76 h 353"/>
                <a:gd name="T6" fmla="*/ 13 w 679"/>
                <a:gd name="T7" fmla="*/ 236 h 353"/>
                <a:gd name="T8" fmla="*/ 150 w 679"/>
                <a:gd name="T9" fmla="*/ 353 h 353"/>
                <a:gd name="T10" fmla="*/ 173 w 679"/>
                <a:gd name="T11" fmla="*/ 351 h 353"/>
                <a:gd name="T12" fmla="*/ 552 w 679"/>
                <a:gd name="T13" fmla="*/ 288 h 353"/>
                <a:gd name="T14" fmla="*/ 666 w 679"/>
                <a:gd name="T15" fmla="*/ 128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9" h="353">
                  <a:moveTo>
                    <a:pt x="666" y="128"/>
                  </a:moveTo>
                  <a:cubicBezTo>
                    <a:pt x="653" y="52"/>
                    <a:pt x="582" y="0"/>
                    <a:pt x="506" y="13"/>
                  </a:cubicBezTo>
                  <a:cubicBezTo>
                    <a:pt x="127" y="76"/>
                    <a:pt x="127" y="76"/>
                    <a:pt x="127" y="76"/>
                  </a:cubicBezTo>
                  <a:cubicBezTo>
                    <a:pt x="52" y="89"/>
                    <a:pt x="0" y="161"/>
                    <a:pt x="13" y="236"/>
                  </a:cubicBezTo>
                  <a:cubicBezTo>
                    <a:pt x="24" y="305"/>
                    <a:pt x="83" y="353"/>
                    <a:pt x="150" y="353"/>
                  </a:cubicBezTo>
                  <a:cubicBezTo>
                    <a:pt x="158" y="353"/>
                    <a:pt x="166" y="352"/>
                    <a:pt x="173" y="351"/>
                  </a:cubicBezTo>
                  <a:cubicBezTo>
                    <a:pt x="552" y="288"/>
                    <a:pt x="552" y="288"/>
                    <a:pt x="552" y="288"/>
                  </a:cubicBezTo>
                  <a:cubicBezTo>
                    <a:pt x="627" y="275"/>
                    <a:pt x="679" y="203"/>
                    <a:pt x="666" y="128"/>
                  </a:cubicBezTo>
                  <a:close/>
                </a:path>
              </a:pathLst>
            </a:custGeom>
            <a:solidFill>
              <a:srgbClr val="E7C1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89" name="PA-任意多边形 46">
              <a:extLst>
                <a:ext uri="{FF2B5EF4-FFF2-40B4-BE49-F238E27FC236}">
                  <a16:creationId xmlns:a16="http://schemas.microsoft.com/office/drawing/2014/main" id="{BA5F858D-DA3C-469A-B6AD-332021BB14D4}"/>
                </a:ext>
              </a:extLst>
            </p:cNvPr>
            <p:cNvSpPr>
              <a:spLocks/>
            </p:cNvSpPr>
            <p:nvPr>
              <p:custDataLst>
                <p:tags r:id="rId44"/>
              </p:custDataLst>
            </p:nvPr>
          </p:nvSpPr>
          <p:spPr bwMode="auto">
            <a:xfrm>
              <a:off x="7180" y="1981"/>
              <a:ext cx="253" cy="282"/>
            </a:xfrm>
            <a:custGeom>
              <a:avLst/>
              <a:gdLst>
                <a:gd name="T0" fmla="*/ 779 w 885"/>
                <a:gd name="T1" fmla="*/ 334 h 987"/>
                <a:gd name="T2" fmla="*/ 634 w 885"/>
                <a:gd name="T3" fmla="*/ 899 h 987"/>
                <a:gd name="T4" fmla="*/ 105 w 885"/>
                <a:gd name="T5" fmla="*/ 652 h 987"/>
                <a:gd name="T6" fmla="*/ 251 w 885"/>
                <a:gd name="T7" fmla="*/ 88 h 987"/>
                <a:gd name="T8" fmla="*/ 779 w 885"/>
                <a:gd name="T9" fmla="*/ 334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5" h="987">
                  <a:moveTo>
                    <a:pt x="779" y="334"/>
                  </a:moveTo>
                  <a:cubicBezTo>
                    <a:pt x="885" y="558"/>
                    <a:pt x="820" y="811"/>
                    <a:pt x="634" y="899"/>
                  </a:cubicBezTo>
                  <a:cubicBezTo>
                    <a:pt x="448" y="987"/>
                    <a:pt x="211" y="876"/>
                    <a:pt x="105" y="652"/>
                  </a:cubicBezTo>
                  <a:cubicBezTo>
                    <a:pt x="0" y="429"/>
                    <a:pt x="65" y="176"/>
                    <a:pt x="251" y="88"/>
                  </a:cubicBezTo>
                  <a:cubicBezTo>
                    <a:pt x="437" y="0"/>
                    <a:pt x="673" y="110"/>
                    <a:pt x="779" y="334"/>
                  </a:cubicBezTo>
                  <a:close/>
                </a:path>
              </a:pathLst>
            </a:custGeom>
            <a:solidFill>
              <a:srgbClr val="4844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90" name="PA-椭圆 47">
              <a:extLst>
                <a:ext uri="{FF2B5EF4-FFF2-40B4-BE49-F238E27FC236}">
                  <a16:creationId xmlns:a16="http://schemas.microsoft.com/office/drawing/2014/main" id="{137BF4A8-B045-434D-9585-C62F91C7EFEF}"/>
                </a:ext>
              </a:extLst>
            </p:cNvPr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6800" y="2625"/>
              <a:ext cx="30" cy="30"/>
            </a:xfrm>
            <a:prstGeom prst="ellipse">
              <a:avLst/>
            </a:prstGeom>
            <a:solidFill>
              <a:srgbClr val="3532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105" name="PA-椭圆 48">
              <a:extLst>
                <a:ext uri="{FF2B5EF4-FFF2-40B4-BE49-F238E27FC236}">
                  <a16:creationId xmlns:a16="http://schemas.microsoft.com/office/drawing/2014/main" id="{0BDD8FA6-23B2-4662-AC74-D918CA008BCF}"/>
                </a:ext>
              </a:extLst>
            </p:cNvPr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6845" y="2630"/>
              <a:ext cx="30" cy="29"/>
            </a:xfrm>
            <a:prstGeom prst="ellipse">
              <a:avLst/>
            </a:prstGeom>
            <a:solidFill>
              <a:srgbClr val="3532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106" name="PA-任意多边形 49">
              <a:extLst>
                <a:ext uri="{FF2B5EF4-FFF2-40B4-BE49-F238E27FC236}">
                  <a16:creationId xmlns:a16="http://schemas.microsoft.com/office/drawing/2014/main" id="{A1BCFF5A-80D5-4EE7-B1E0-FF92B05EEB2C}"/>
                </a:ext>
              </a:extLst>
            </p:cNvPr>
            <p:cNvSpPr>
              <a:spLocks/>
            </p:cNvSpPr>
            <p:nvPr>
              <p:custDataLst>
                <p:tags r:id="rId47"/>
              </p:custDataLst>
            </p:nvPr>
          </p:nvSpPr>
          <p:spPr bwMode="auto">
            <a:xfrm>
              <a:off x="6652" y="2426"/>
              <a:ext cx="76" cy="232"/>
            </a:xfrm>
            <a:custGeom>
              <a:avLst/>
              <a:gdLst>
                <a:gd name="T0" fmla="*/ 92 w 265"/>
                <a:gd name="T1" fmla="*/ 0 h 811"/>
                <a:gd name="T2" fmla="*/ 265 w 265"/>
                <a:gd name="T3" fmla="*/ 86 h 811"/>
                <a:gd name="T4" fmla="*/ 227 w 265"/>
                <a:gd name="T5" fmla="*/ 784 h 811"/>
                <a:gd name="T6" fmla="*/ 0 w 265"/>
                <a:gd name="T7" fmla="*/ 811 h 811"/>
                <a:gd name="T8" fmla="*/ 92 w 265"/>
                <a:gd name="T9" fmla="*/ 0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5" h="811">
                  <a:moveTo>
                    <a:pt x="92" y="0"/>
                  </a:moveTo>
                  <a:cubicBezTo>
                    <a:pt x="92" y="0"/>
                    <a:pt x="138" y="52"/>
                    <a:pt x="265" y="86"/>
                  </a:cubicBezTo>
                  <a:cubicBezTo>
                    <a:pt x="227" y="784"/>
                    <a:pt x="227" y="784"/>
                    <a:pt x="227" y="784"/>
                  </a:cubicBezTo>
                  <a:cubicBezTo>
                    <a:pt x="227" y="784"/>
                    <a:pt x="111" y="761"/>
                    <a:pt x="0" y="811"/>
                  </a:cubicBezTo>
                  <a:lnTo>
                    <a:pt x="92" y="0"/>
                  </a:lnTo>
                  <a:close/>
                </a:path>
              </a:pathLst>
            </a:custGeom>
            <a:solidFill>
              <a:srgbClr val="E7C1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107" name="PA-任意多边形 50">
              <a:extLst>
                <a:ext uri="{FF2B5EF4-FFF2-40B4-BE49-F238E27FC236}">
                  <a16:creationId xmlns:a16="http://schemas.microsoft.com/office/drawing/2014/main" id="{350FC2A9-5AA1-451E-B574-C4A21AE2856B}"/>
                </a:ext>
              </a:extLst>
            </p:cNvPr>
            <p:cNvSpPr>
              <a:spLocks/>
            </p:cNvSpPr>
            <p:nvPr>
              <p:custDataLst>
                <p:tags r:id="rId48"/>
              </p:custDataLst>
            </p:nvPr>
          </p:nvSpPr>
          <p:spPr bwMode="auto">
            <a:xfrm>
              <a:off x="6900" y="2591"/>
              <a:ext cx="375" cy="135"/>
            </a:xfrm>
            <a:custGeom>
              <a:avLst/>
              <a:gdLst>
                <a:gd name="T0" fmla="*/ 1296 w 1310"/>
                <a:gd name="T1" fmla="*/ 256 h 473"/>
                <a:gd name="T2" fmla="*/ 201 w 1310"/>
                <a:gd name="T3" fmla="*/ 0 h 473"/>
                <a:gd name="T4" fmla="*/ 0 w 1310"/>
                <a:gd name="T5" fmla="*/ 412 h 473"/>
                <a:gd name="T6" fmla="*/ 1310 w 1310"/>
                <a:gd name="T7" fmla="*/ 473 h 473"/>
                <a:gd name="T8" fmla="*/ 1296 w 1310"/>
                <a:gd name="T9" fmla="*/ 256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0" h="473">
                  <a:moveTo>
                    <a:pt x="1296" y="256"/>
                  </a:moveTo>
                  <a:cubicBezTo>
                    <a:pt x="1073" y="101"/>
                    <a:pt x="615" y="22"/>
                    <a:pt x="201" y="0"/>
                  </a:cubicBezTo>
                  <a:cubicBezTo>
                    <a:pt x="0" y="412"/>
                    <a:pt x="0" y="412"/>
                    <a:pt x="0" y="412"/>
                  </a:cubicBezTo>
                  <a:cubicBezTo>
                    <a:pt x="1310" y="473"/>
                    <a:pt x="1310" y="473"/>
                    <a:pt x="1310" y="473"/>
                  </a:cubicBezTo>
                  <a:lnTo>
                    <a:pt x="1296" y="256"/>
                  </a:lnTo>
                  <a:close/>
                </a:path>
              </a:pathLst>
            </a:custGeom>
            <a:solidFill>
              <a:srgbClr val="3A37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108" name="PA-任意多边形 51">
              <a:extLst>
                <a:ext uri="{FF2B5EF4-FFF2-40B4-BE49-F238E27FC236}">
                  <a16:creationId xmlns:a16="http://schemas.microsoft.com/office/drawing/2014/main" id="{514CBCC6-3BD4-4738-BD3D-0AB2A2978C66}"/>
                </a:ext>
              </a:extLst>
            </p:cNvPr>
            <p:cNvSpPr>
              <a:spLocks/>
            </p:cNvSpPr>
            <p:nvPr>
              <p:custDataLst>
                <p:tags r:id="rId49"/>
              </p:custDataLst>
            </p:nvPr>
          </p:nvSpPr>
          <p:spPr bwMode="auto">
            <a:xfrm>
              <a:off x="6694" y="2419"/>
              <a:ext cx="126" cy="246"/>
            </a:xfrm>
            <a:custGeom>
              <a:avLst/>
              <a:gdLst>
                <a:gd name="T0" fmla="*/ 376 w 442"/>
                <a:gd name="T1" fmla="*/ 15 h 861"/>
                <a:gd name="T2" fmla="*/ 107 w 442"/>
                <a:gd name="T3" fmla="*/ 2 h 861"/>
                <a:gd name="T4" fmla="*/ 36 w 442"/>
                <a:gd name="T5" fmla="*/ 66 h 861"/>
                <a:gd name="T6" fmla="*/ 19 w 442"/>
                <a:gd name="T7" fmla="*/ 421 h 861"/>
                <a:gd name="T8" fmla="*/ 2 w 442"/>
                <a:gd name="T9" fmla="*/ 775 h 861"/>
                <a:gd name="T10" fmla="*/ 66 w 442"/>
                <a:gd name="T11" fmla="*/ 846 h 861"/>
                <a:gd name="T12" fmla="*/ 335 w 442"/>
                <a:gd name="T13" fmla="*/ 859 h 861"/>
                <a:gd name="T14" fmla="*/ 406 w 442"/>
                <a:gd name="T15" fmla="*/ 794 h 861"/>
                <a:gd name="T16" fmla="*/ 423 w 442"/>
                <a:gd name="T17" fmla="*/ 440 h 861"/>
                <a:gd name="T18" fmla="*/ 441 w 442"/>
                <a:gd name="T19" fmla="*/ 86 h 861"/>
                <a:gd name="T20" fmla="*/ 376 w 442"/>
                <a:gd name="T21" fmla="*/ 15 h 8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2" h="861">
                  <a:moveTo>
                    <a:pt x="376" y="15"/>
                  </a:moveTo>
                  <a:cubicBezTo>
                    <a:pt x="107" y="2"/>
                    <a:pt x="107" y="2"/>
                    <a:pt x="107" y="2"/>
                  </a:cubicBezTo>
                  <a:cubicBezTo>
                    <a:pt x="70" y="0"/>
                    <a:pt x="38" y="29"/>
                    <a:pt x="36" y="66"/>
                  </a:cubicBezTo>
                  <a:cubicBezTo>
                    <a:pt x="19" y="421"/>
                    <a:pt x="19" y="421"/>
                    <a:pt x="19" y="421"/>
                  </a:cubicBezTo>
                  <a:cubicBezTo>
                    <a:pt x="2" y="775"/>
                    <a:pt x="2" y="775"/>
                    <a:pt x="2" y="775"/>
                  </a:cubicBezTo>
                  <a:cubicBezTo>
                    <a:pt x="0" y="812"/>
                    <a:pt x="29" y="844"/>
                    <a:pt x="66" y="846"/>
                  </a:cubicBezTo>
                  <a:cubicBezTo>
                    <a:pt x="335" y="859"/>
                    <a:pt x="335" y="859"/>
                    <a:pt x="335" y="859"/>
                  </a:cubicBezTo>
                  <a:cubicBezTo>
                    <a:pt x="373" y="861"/>
                    <a:pt x="404" y="832"/>
                    <a:pt x="406" y="794"/>
                  </a:cubicBezTo>
                  <a:cubicBezTo>
                    <a:pt x="423" y="440"/>
                    <a:pt x="423" y="440"/>
                    <a:pt x="423" y="440"/>
                  </a:cubicBezTo>
                  <a:cubicBezTo>
                    <a:pt x="441" y="86"/>
                    <a:pt x="441" y="86"/>
                    <a:pt x="441" y="86"/>
                  </a:cubicBezTo>
                  <a:cubicBezTo>
                    <a:pt x="442" y="49"/>
                    <a:pt x="414" y="17"/>
                    <a:pt x="376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109" name="PA-任意多边形 52">
              <a:extLst>
                <a:ext uri="{FF2B5EF4-FFF2-40B4-BE49-F238E27FC236}">
                  <a16:creationId xmlns:a16="http://schemas.microsoft.com/office/drawing/2014/main" id="{AF1B3EBC-8E8A-49B4-9B75-637882FFF210}"/>
                </a:ext>
              </a:extLst>
            </p:cNvPr>
            <p:cNvSpPr>
              <a:spLocks/>
            </p:cNvSpPr>
            <p:nvPr>
              <p:custDataLst>
                <p:tags r:id="rId50"/>
              </p:custDataLst>
            </p:nvPr>
          </p:nvSpPr>
          <p:spPr bwMode="auto">
            <a:xfrm>
              <a:off x="6245" y="2312"/>
              <a:ext cx="439" cy="354"/>
            </a:xfrm>
            <a:custGeom>
              <a:avLst/>
              <a:gdLst>
                <a:gd name="T0" fmla="*/ 625 w 1532"/>
                <a:gd name="T1" fmla="*/ 1090 h 1238"/>
                <a:gd name="T2" fmla="*/ 732 w 1532"/>
                <a:gd name="T3" fmla="*/ 988 h 1238"/>
                <a:gd name="T4" fmla="*/ 732 w 1532"/>
                <a:gd name="T5" fmla="*/ 986 h 1238"/>
                <a:gd name="T6" fmla="*/ 630 w 1532"/>
                <a:gd name="T7" fmla="*/ 981 h 1238"/>
                <a:gd name="T8" fmla="*/ 527 w 1532"/>
                <a:gd name="T9" fmla="*/ 867 h 1238"/>
                <a:gd name="T10" fmla="*/ 641 w 1532"/>
                <a:gd name="T11" fmla="*/ 763 h 1238"/>
                <a:gd name="T12" fmla="*/ 532 w 1532"/>
                <a:gd name="T13" fmla="*/ 758 h 1238"/>
                <a:gd name="T14" fmla="*/ 428 w 1532"/>
                <a:gd name="T15" fmla="*/ 644 h 1238"/>
                <a:gd name="T16" fmla="*/ 543 w 1532"/>
                <a:gd name="T17" fmla="*/ 540 h 1238"/>
                <a:gd name="T18" fmla="*/ 106 w 1532"/>
                <a:gd name="T19" fmla="*/ 519 h 1238"/>
                <a:gd name="T20" fmla="*/ 3 w 1532"/>
                <a:gd name="T21" fmla="*/ 404 h 1238"/>
                <a:gd name="T22" fmla="*/ 117 w 1532"/>
                <a:gd name="T23" fmla="*/ 301 h 1238"/>
                <a:gd name="T24" fmla="*/ 187 w 1532"/>
                <a:gd name="T25" fmla="*/ 304 h 1238"/>
                <a:gd name="T26" fmla="*/ 771 w 1532"/>
                <a:gd name="T27" fmla="*/ 332 h 1238"/>
                <a:gd name="T28" fmla="*/ 850 w 1532"/>
                <a:gd name="T29" fmla="*/ 336 h 1238"/>
                <a:gd name="T30" fmla="*/ 880 w 1532"/>
                <a:gd name="T31" fmla="*/ 313 h 1238"/>
                <a:gd name="T32" fmla="*/ 870 w 1532"/>
                <a:gd name="T33" fmla="*/ 277 h 1238"/>
                <a:gd name="T34" fmla="*/ 671 w 1532"/>
                <a:gd name="T35" fmla="*/ 76 h 1238"/>
                <a:gd name="T36" fmla="*/ 711 w 1532"/>
                <a:gd name="T37" fmla="*/ 12 h 1238"/>
                <a:gd name="T38" fmla="*/ 787 w 1532"/>
                <a:gd name="T39" fmla="*/ 15 h 1238"/>
                <a:gd name="T40" fmla="*/ 1505 w 1532"/>
                <a:gd name="T41" fmla="*/ 392 h 1238"/>
                <a:gd name="T42" fmla="*/ 1531 w 1532"/>
                <a:gd name="T43" fmla="*/ 441 h 1238"/>
                <a:gd name="T44" fmla="*/ 1500 w 1532"/>
                <a:gd name="T45" fmla="*/ 1078 h 1238"/>
                <a:gd name="T46" fmla="*/ 1328 w 1532"/>
                <a:gd name="T47" fmla="*/ 1234 h 1238"/>
                <a:gd name="T48" fmla="*/ 729 w 1532"/>
                <a:gd name="T49" fmla="*/ 1205 h 1238"/>
                <a:gd name="T50" fmla="*/ 625 w 1532"/>
                <a:gd name="T51" fmla="*/ 1090 h 1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2" h="1238">
                  <a:moveTo>
                    <a:pt x="625" y="1090"/>
                  </a:moveTo>
                  <a:cubicBezTo>
                    <a:pt x="628" y="1033"/>
                    <a:pt x="676" y="989"/>
                    <a:pt x="732" y="988"/>
                  </a:cubicBezTo>
                  <a:cubicBezTo>
                    <a:pt x="732" y="987"/>
                    <a:pt x="732" y="987"/>
                    <a:pt x="732" y="986"/>
                  </a:cubicBezTo>
                  <a:cubicBezTo>
                    <a:pt x="630" y="981"/>
                    <a:pt x="630" y="981"/>
                    <a:pt x="630" y="981"/>
                  </a:cubicBezTo>
                  <a:cubicBezTo>
                    <a:pt x="570" y="978"/>
                    <a:pt x="524" y="927"/>
                    <a:pt x="527" y="867"/>
                  </a:cubicBezTo>
                  <a:cubicBezTo>
                    <a:pt x="530" y="807"/>
                    <a:pt x="581" y="760"/>
                    <a:pt x="641" y="763"/>
                  </a:cubicBezTo>
                  <a:cubicBezTo>
                    <a:pt x="532" y="758"/>
                    <a:pt x="532" y="758"/>
                    <a:pt x="532" y="758"/>
                  </a:cubicBezTo>
                  <a:cubicBezTo>
                    <a:pt x="472" y="755"/>
                    <a:pt x="425" y="704"/>
                    <a:pt x="428" y="644"/>
                  </a:cubicBezTo>
                  <a:cubicBezTo>
                    <a:pt x="431" y="584"/>
                    <a:pt x="483" y="537"/>
                    <a:pt x="543" y="540"/>
                  </a:cubicBezTo>
                  <a:cubicBezTo>
                    <a:pt x="106" y="519"/>
                    <a:pt x="106" y="519"/>
                    <a:pt x="106" y="519"/>
                  </a:cubicBezTo>
                  <a:cubicBezTo>
                    <a:pt x="46" y="516"/>
                    <a:pt x="0" y="464"/>
                    <a:pt x="3" y="404"/>
                  </a:cubicBezTo>
                  <a:cubicBezTo>
                    <a:pt x="6" y="345"/>
                    <a:pt x="57" y="298"/>
                    <a:pt x="117" y="301"/>
                  </a:cubicBezTo>
                  <a:cubicBezTo>
                    <a:pt x="187" y="304"/>
                    <a:pt x="187" y="304"/>
                    <a:pt x="187" y="304"/>
                  </a:cubicBezTo>
                  <a:cubicBezTo>
                    <a:pt x="771" y="332"/>
                    <a:pt x="771" y="332"/>
                    <a:pt x="771" y="332"/>
                  </a:cubicBezTo>
                  <a:cubicBezTo>
                    <a:pt x="850" y="336"/>
                    <a:pt x="850" y="336"/>
                    <a:pt x="850" y="336"/>
                  </a:cubicBezTo>
                  <a:cubicBezTo>
                    <a:pt x="863" y="337"/>
                    <a:pt x="876" y="325"/>
                    <a:pt x="880" y="313"/>
                  </a:cubicBezTo>
                  <a:cubicBezTo>
                    <a:pt x="885" y="300"/>
                    <a:pt x="880" y="285"/>
                    <a:pt x="870" y="277"/>
                  </a:cubicBezTo>
                  <a:cubicBezTo>
                    <a:pt x="769" y="191"/>
                    <a:pt x="665" y="191"/>
                    <a:pt x="671" y="76"/>
                  </a:cubicBezTo>
                  <a:cubicBezTo>
                    <a:pt x="672" y="49"/>
                    <a:pt x="688" y="25"/>
                    <a:pt x="711" y="12"/>
                  </a:cubicBezTo>
                  <a:cubicBezTo>
                    <a:pt x="735" y="0"/>
                    <a:pt x="764" y="1"/>
                    <a:pt x="787" y="15"/>
                  </a:cubicBezTo>
                  <a:cubicBezTo>
                    <a:pt x="1505" y="392"/>
                    <a:pt x="1505" y="392"/>
                    <a:pt x="1505" y="392"/>
                  </a:cubicBezTo>
                  <a:cubicBezTo>
                    <a:pt x="1522" y="403"/>
                    <a:pt x="1532" y="421"/>
                    <a:pt x="1531" y="441"/>
                  </a:cubicBezTo>
                  <a:cubicBezTo>
                    <a:pt x="1526" y="537"/>
                    <a:pt x="1510" y="873"/>
                    <a:pt x="1500" y="1078"/>
                  </a:cubicBezTo>
                  <a:cubicBezTo>
                    <a:pt x="1496" y="1169"/>
                    <a:pt x="1419" y="1238"/>
                    <a:pt x="1328" y="1234"/>
                  </a:cubicBezTo>
                  <a:cubicBezTo>
                    <a:pt x="1036" y="1220"/>
                    <a:pt x="729" y="1205"/>
                    <a:pt x="729" y="1205"/>
                  </a:cubicBezTo>
                  <a:cubicBezTo>
                    <a:pt x="669" y="1202"/>
                    <a:pt x="622" y="1150"/>
                    <a:pt x="625" y="1090"/>
                  </a:cubicBezTo>
                  <a:close/>
                </a:path>
              </a:pathLst>
            </a:custGeom>
            <a:solidFill>
              <a:srgbClr val="E7C1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110" name="PA-任意多边形 53">
              <a:extLst>
                <a:ext uri="{FF2B5EF4-FFF2-40B4-BE49-F238E27FC236}">
                  <a16:creationId xmlns:a16="http://schemas.microsoft.com/office/drawing/2014/main" id="{D279AAB6-6D38-4E7E-819D-8E36A6267C77}"/>
                </a:ext>
              </a:extLst>
            </p:cNvPr>
            <p:cNvSpPr>
              <a:spLocks/>
            </p:cNvSpPr>
            <p:nvPr>
              <p:custDataLst>
                <p:tags r:id="rId51"/>
              </p:custDataLst>
            </p:nvPr>
          </p:nvSpPr>
          <p:spPr bwMode="auto">
            <a:xfrm>
              <a:off x="6730" y="2088"/>
              <a:ext cx="876" cy="626"/>
            </a:xfrm>
            <a:custGeom>
              <a:avLst/>
              <a:gdLst>
                <a:gd name="T0" fmla="*/ 2560 w 3057"/>
                <a:gd name="T1" fmla="*/ 2193 h 2193"/>
                <a:gd name="T2" fmla="*/ 2540 w 3057"/>
                <a:gd name="T3" fmla="*/ 2193 h 2193"/>
                <a:gd name="T4" fmla="*/ 0 w 3057"/>
                <a:gd name="T5" fmla="*/ 2087 h 2193"/>
                <a:gd name="T6" fmla="*/ 39 w 3057"/>
                <a:gd name="T7" fmla="*/ 1142 h 2193"/>
                <a:gd name="T8" fmla="*/ 1970 w 3057"/>
                <a:gd name="T9" fmla="*/ 1294 h 2193"/>
                <a:gd name="T10" fmla="*/ 1554 w 3057"/>
                <a:gd name="T11" fmla="*/ 310 h 2193"/>
                <a:gd name="T12" fmla="*/ 2366 w 3057"/>
                <a:gd name="T13" fmla="*/ 0 h 2193"/>
                <a:gd name="T14" fmla="*/ 2980 w 3057"/>
                <a:gd name="T15" fmla="*/ 1503 h 2193"/>
                <a:gd name="T16" fmla="*/ 2958 w 3057"/>
                <a:gd name="T17" fmla="*/ 1974 h 2193"/>
                <a:gd name="T18" fmla="*/ 2560 w 3057"/>
                <a:gd name="T19" fmla="*/ 2193 h 2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57" h="2193">
                  <a:moveTo>
                    <a:pt x="2560" y="2193"/>
                  </a:moveTo>
                  <a:cubicBezTo>
                    <a:pt x="2553" y="2193"/>
                    <a:pt x="2547" y="2193"/>
                    <a:pt x="2540" y="2193"/>
                  </a:cubicBezTo>
                  <a:cubicBezTo>
                    <a:pt x="0" y="2087"/>
                    <a:pt x="0" y="2087"/>
                    <a:pt x="0" y="2087"/>
                  </a:cubicBezTo>
                  <a:cubicBezTo>
                    <a:pt x="39" y="1142"/>
                    <a:pt x="39" y="1142"/>
                    <a:pt x="39" y="1142"/>
                  </a:cubicBezTo>
                  <a:cubicBezTo>
                    <a:pt x="1970" y="1294"/>
                    <a:pt x="1970" y="1294"/>
                    <a:pt x="1970" y="1294"/>
                  </a:cubicBezTo>
                  <a:cubicBezTo>
                    <a:pt x="1554" y="310"/>
                    <a:pt x="1554" y="310"/>
                    <a:pt x="1554" y="310"/>
                  </a:cubicBezTo>
                  <a:cubicBezTo>
                    <a:pt x="2366" y="0"/>
                    <a:pt x="2366" y="0"/>
                    <a:pt x="2366" y="0"/>
                  </a:cubicBezTo>
                  <a:cubicBezTo>
                    <a:pt x="2980" y="1503"/>
                    <a:pt x="2980" y="1503"/>
                    <a:pt x="2980" y="1503"/>
                  </a:cubicBezTo>
                  <a:cubicBezTo>
                    <a:pt x="3057" y="1653"/>
                    <a:pt x="3049" y="1832"/>
                    <a:pt x="2958" y="1974"/>
                  </a:cubicBezTo>
                  <a:cubicBezTo>
                    <a:pt x="2871" y="2111"/>
                    <a:pt x="2721" y="2193"/>
                    <a:pt x="2560" y="2193"/>
                  </a:cubicBezTo>
                  <a:close/>
                </a:path>
              </a:pathLst>
            </a:custGeom>
            <a:solidFill>
              <a:srgbClr val="4844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</p:grpSp>
      <p:pic>
        <p:nvPicPr>
          <p:cNvPr id="112" name="Picture 22">
            <a:extLst>
              <a:ext uri="{FF2B5EF4-FFF2-40B4-BE49-F238E27FC236}">
                <a16:creationId xmlns:a16="http://schemas.microsoft.com/office/drawing/2014/main" id="{2E9EB4D6-D1A5-47CC-9230-1F6B43A3CA3D}"/>
              </a:ext>
            </a:extLst>
          </p:cNvPr>
          <p:cNvPicPr>
            <a:picLocks noChangeAspect="1"/>
          </p:cNvPicPr>
          <p:nvPr/>
        </p:nvPicPr>
        <p:blipFill>
          <a:blip r:embed="rId5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9039" y="2614269"/>
            <a:ext cx="2916987" cy="2432319"/>
          </a:xfrm>
          <a:prstGeom prst="rect">
            <a:avLst/>
          </a:prstGeom>
        </p:spPr>
      </p:pic>
      <p:pic>
        <p:nvPicPr>
          <p:cNvPr id="113" name="图片 112" descr="C:\Users\Administrator\Desktop\爱国\QQ截图20170120001237.jpgQQ截图20170120001237">
            <a:extLst>
              <a:ext uri="{FF2B5EF4-FFF2-40B4-BE49-F238E27FC236}">
                <a16:creationId xmlns:a16="http://schemas.microsoft.com/office/drawing/2014/main" id="{BAE67F31-6AB6-46E6-AA78-39C9C5D57957}"/>
              </a:ext>
            </a:extLst>
          </p:cNvPr>
          <p:cNvPicPr>
            <a:picLocks noChangeAspect="1"/>
          </p:cNvPicPr>
          <p:nvPr/>
        </p:nvPicPr>
        <p:blipFill rotWithShape="1">
          <a:blip r:embed="rId5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03992" y="2721561"/>
            <a:ext cx="2676373" cy="1481291"/>
          </a:xfrm>
          <a:prstGeom prst="rect">
            <a:avLst/>
          </a:prstGeom>
        </p:spPr>
      </p:pic>
      <p:cxnSp>
        <p:nvCxnSpPr>
          <p:cNvPr id="114" name="Straight Connector 25">
            <a:extLst>
              <a:ext uri="{FF2B5EF4-FFF2-40B4-BE49-F238E27FC236}">
                <a16:creationId xmlns:a16="http://schemas.microsoft.com/office/drawing/2014/main" id="{E91FC511-900E-46E7-A6C8-25F7C832FDD9}"/>
              </a:ext>
            </a:extLst>
          </p:cNvPr>
          <p:cNvCxnSpPr/>
          <p:nvPr/>
        </p:nvCxnSpPr>
        <p:spPr>
          <a:xfrm>
            <a:off x="1712260" y="2965090"/>
            <a:ext cx="176400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33">
            <a:extLst>
              <a:ext uri="{FF2B5EF4-FFF2-40B4-BE49-F238E27FC236}">
                <a16:creationId xmlns:a16="http://schemas.microsoft.com/office/drawing/2014/main" id="{BE729837-EB2D-4B79-9214-A7E263B2695A}"/>
              </a:ext>
            </a:extLst>
          </p:cNvPr>
          <p:cNvCxnSpPr/>
          <p:nvPr/>
        </p:nvCxnSpPr>
        <p:spPr>
          <a:xfrm>
            <a:off x="1720258" y="4573422"/>
            <a:ext cx="176400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37">
            <a:extLst>
              <a:ext uri="{FF2B5EF4-FFF2-40B4-BE49-F238E27FC236}">
                <a16:creationId xmlns:a16="http://schemas.microsoft.com/office/drawing/2014/main" id="{B809768E-C82A-4468-8B58-15C7AE8CA6B2}"/>
              </a:ext>
            </a:extLst>
          </p:cNvPr>
          <p:cNvCxnSpPr/>
          <p:nvPr/>
        </p:nvCxnSpPr>
        <p:spPr>
          <a:xfrm flipH="1">
            <a:off x="8666681" y="2996023"/>
            <a:ext cx="176400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41">
            <a:extLst>
              <a:ext uri="{FF2B5EF4-FFF2-40B4-BE49-F238E27FC236}">
                <a16:creationId xmlns:a16="http://schemas.microsoft.com/office/drawing/2014/main" id="{D5EADBB7-2AF2-4A1C-A4AD-0D9B1D65AE16}"/>
              </a:ext>
            </a:extLst>
          </p:cNvPr>
          <p:cNvCxnSpPr/>
          <p:nvPr/>
        </p:nvCxnSpPr>
        <p:spPr>
          <a:xfrm flipH="1">
            <a:off x="8663677" y="4462499"/>
            <a:ext cx="176400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文本框 117">
            <a:extLst>
              <a:ext uri="{FF2B5EF4-FFF2-40B4-BE49-F238E27FC236}">
                <a16:creationId xmlns:a16="http://schemas.microsoft.com/office/drawing/2014/main" id="{0117C7DC-1C85-4D50-B4DE-4FC10745D0BE}"/>
              </a:ext>
            </a:extLst>
          </p:cNvPr>
          <p:cNvSpPr txBox="1"/>
          <p:nvPr/>
        </p:nvSpPr>
        <p:spPr>
          <a:xfrm>
            <a:off x="1710205" y="2964737"/>
            <a:ext cx="1839894" cy="10323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zh-CN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方正仿宋_GBK" panose="03000509000000000000" pitchFamily="65" charset="-122"/>
                <a:ea typeface="方正仿宋_GBK" panose="03000509000000000000" pitchFamily="65" charset="-122"/>
              </a:rPr>
              <a:t>“纯正风气、激发活力、营造干事创业良好氛围”风气教育</a:t>
            </a:r>
            <a:r>
              <a:rPr lang="zh-CN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方正仿宋_GBK" panose="03000509000000000000" pitchFamily="65" charset="-122"/>
                <a:ea typeface="方正仿宋_GBK" panose="03000509000000000000" pitchFamily="65" charset="-122"/>
              </a:rPr>
              <a:t>、“两学一做”常态化教育。</a:t>
            </a:r>
          </a:p>
        </p:txBody>
      </p:sp>
      <p:sp>
        <p:nvSpPr>
          <p:cNvPr id="119" name="Rectangle 36">
            <a:extLst>
              <a:ext uri="{FF2B5EF4-FFF2-40B4-BE49-F238E27FC236}">
                <a16:creationId xmlns:a16="http://schemas.microsoft.com/office/drawing/2014/main" id="{964B07B4-E122-4551-9896-BF53BE2B21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0205" y="2656960"/>
            <a:ext cx="8066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/>
          <a:p>
            <a:pPr lvl="0"/>
            <a:r>
              <a:rPr lang="en-US" altLang="zh-CN" sz="14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2017</a:t>
            </a:r>
            <a:r>
              <a:rPr lang="zh-CN" altLang="zh-CN" sz="14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年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20" name="文本框 119">
            <a:extLst>
              <a:ext uri="{FF2B5EF4-FFF2-40B4-BE49-F238E27FC236}">
                <a16:creationId xmlns:a16="http://schemas.microsoft.com/office/drawing/2014/main" id="{64D76E08-2C71-4F30-9299-9B73B0071DDA}"/>
              </a:ext>
            </a:extLst>
          </p:cNvPr>
          <p:cNvSpPr txBox="1"/>
          <p:nvPr/>
        </p:nvSpPr>
        <p:spPr>
          <a:xfrm>
            <a:off x="1728006" y="4587185"/>
            <a:ext cx="1839894" cy="55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zh-CN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方正仿宋_GBK" panose="03000509000000000000" pitchFamily="65" charset="-122"/>
                <a:ea typeface="方正仿宋_GBK" panose="03000509000000000000" pitchFamily="65" charset="-122"/>
              </a:rPr>
              <a:t>“五不让”活动</a:t>
            </a:r>
            <a:r>
              <a:rPr lang="zh-CN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方正仿宋_GBK" panose="03000509000000000000" pitchFamily="65" charset="-122"/>
                <a:ea typeface="方正仿宋_GBK" panose="03000509000000000000" pitchFamily="65" charset="-122"/>
              </a:rPr>
              <a:t>、</a:t>
            </a:r>
            <a:r>
              <a:rPr lang="zh-CN" altLang="zh-CN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方正仿宋_GBK" panose="03000509000000000000" pitchFamily="65" charset="-122"/>
                <a:ea typeface="方正仿宋_GBK" panose="03000509000000000000" pitchFamily="65" charset="-122"/>
              </a:rPr>
              <a:t>解放思想大讨论活动</a:t>
            </a:r>
            <a:r>
              <a:rPr lang="zh-CN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方正仿宋_GBK" panose="03000509000000000000" pitchFamily="65" charset="-122"/>
                <a:ea typeface="方正仿宋_GBK" panose="03000509000000000000" pitchFamily="65" charset="-122"/>
              </a:rPr>
              <a:t>。</a:t>
            </a:r>
          </a:p>
        </p:txBody>
      </p:sp>
      <p:sp>
        <p:nvSpPr>
          <p:cNvPr id="121" name="Rectangle 36">
            <a:extLst>
              <a:ext uri="{FF2B5EF4-FFF2-40B4-BE49-F238E27FC236}">
                <a16:creationId xmlns:a16="http://schemas.microsoft.com/office/drawing/2014/main" id="{3EAEFFC8-8E54-4903-8734-D8C89D8CA2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8006" y="4279408"/>
            <a:ext cx="8066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/>
          <a:p>
            <a:r>
              <a:rPr lang="en-US" altLang="zh-CN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2018</a:t>
            </a:r>
            <a:r>
              <a:rPr lang="zh-CN" altLang="zh-CN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年</a:t>
            </a:r>
            <a:endParaRPr lang="zh-CN" altLang="en-US" sz="1400" b="1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22" name="文本框 121">
            <a:extLst>
              <a:ext uri="{FF2B5EF4-FFF2-40B4-BE49-F238E27FC236}">
                <a16:creationId xmlns:a16="http://schemas.microsoft.com/office/drawing/2014/main" id="{88999FD5-6597-4127-91CE-18429FC9B757}"/>
              </a:ext>
            </a:extLst>
          </p:cNvPr>
          <p:cNvSpPr txBox="1"/>
          <p:nvPr/>
        </p:nvSpPr>
        <p:spPr>
          <a:xfrm>
            <a:off x="8660675" y="2998102"/>
            <a:ext cx="1839894" cy="792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zh-CN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方正仿宋_GBK" panose="03000509000000000000" pitchFamily="65" charset="-122"/>
                <a:ea typeface="方正仿宋_GBK" panose="03000509000000000000" pitchFamily="65" charset="-122"/>
              </a:rPr>
              <a:t>“四比四看”活动</a:t>
            </a:r>
            <a:r>
              <a:rPr lang="zh-CN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方正仿宋_GBK" panose="03000509000000000000" pitchFamily="65" charset="-122"/>
                <a:ea typeface="方正仿宋_GBK" panose="03000509000000000000" pitchFamily="65" charset="-122"/>
              </a:rPr>
              <a:t>、</a:t>
            </a:r>
            <a:r>
              <a:rPr lang="zh-CN" altLang="zh-CN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方正仿宋_GBK" panose="03000509000000000000" pitchFamily="65" charset="-122"/>
                <a:ea typeface="方正仿宋_GBK" panose="03000509000000000000" pitchFamily="65" charset="-122"/>
              </a:rPr>
              <a:t>“不忘初心、牢记使命”主题教育</a:t>
            </a:r>
            <a:r>
              <a:rPr lang="zh-CN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方正仿宋_GBK" panose="03000509000000000000" pitchFamily="65" charset="-122"/>
                <a:ea typeface="方正仿宋_GBK" panose="03000509000000000000" pitchFamily="65" charset="-122"/>
              </a:rPr>
              <a:t>。</a:t>
            </a:r>
          </a:p>
        </p:txBody>
      </p:sp>
      <p:sp>
        <p:nvSpPr>
          <p:cNvPr id="123" name="Rectangle 36">
            <a:extLst>
              <a:ext uri="{FF2B5EF4-FFF2-40B4-BE49-F238E27FC236}">
                <a16:creationId xmlns:a16="http://schemas.microsoft.com/office/drawing/2014/main" id="{3C1AF8C3-7C85-4218-83CE-EE07A33B7F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60675" y="2690325"/>
            <a:ext cx="8066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/>
          <a:p>
            <a:r>
              <a:rPr lang="en-US" altLang="zh-CN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2019</a:t>
            </a:r>
            <a:r>
              <a:rPr lang="zh-CN" altLang="en-US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年</a:t>
            </a:r>
            <a:endParaRPr lang="zh-CN" altLang="en-US" sz="1400" b="1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24" name="文本框 123">
            <a:extLst>
              <a:ext uri="{FF2B5EF4-FFF2-40B4-BE49-F238E27FC236}">
                <a16:creationId xmlns:a16="http://schemas.microsoft.com/office/drawing/2014/main" id="{83602943-3BEC-4D4B-A965-23259D476EBA}"/>
              </a:ext>
            </a:extLst>
          </p:cNvPr>
          <p:cNvSpPr txBox="1"/>
          <p:nvPr/>
        </p:nvSpPr>
        <p:spPr>
          <a:xfrm>
            <a:off x="8663677" y="4463097"/>
            <a:ext cx="1839894" cy="10323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zh-CN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方正仿宋_GBK" panose="03000509000000000000" pitchFamily="65" charset="-122"/>
                <a:ea typeface="方正仿宋_GBK" panose="03000509000000000000" pitchFamily="65" charset="-122"/>
              </a:rPr>
              <a:t>“对标英模找差距、完善自我守初心、推进‘五抓五促’提效能”活动</a:t>
            </a:r>
            <a:r>
              <a:rPr lang="zh-CN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方正仿宋_GBK" panose="03000509000000000000" pitchFamily="65" charset="-122"/>
                <a:ea typeface="方正仿宋_GBK" panose="03000509000000000000" pitchFamily="65" charset="-122"/>
              </a:rPr>
              <a:t>。</a:t>
            </a:r>
          </a:p>
        </p:txBody>
      </p:sp>
      <p:sp>
        <p:nvSpPr>
          <p:cNvPr id="125" name="Rectangle 36">
            <a:extLst>
              <a:ext uri="{FF2B5EF4-FFF2-40B4-BE49-F238E27FC236}">
                <a16:creationId xmlns:a16="http://schemas.microsoft.com/office/drawing/2014/main" id="{6DF26667-BAA8-42E2-B45D-B0D087FE2C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63677" y="4155320"/>
            <a:ext cx="8066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/>
          <a:p>
            <a:r>
              <a:rPr lang="en-US" altLang="zh-CN" sz="14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2020</a:t>
            </a:r>
            <a:r>
              <a:rPr lang="zh-CN" altLang="zh-CN" sz="14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年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Arial" panose="020B0604020202020204" pitchFamily="34" charset="0"/>
            </a:endParaRPr>
          </a:p>
        </p:txBody>
      </p:sp>
      <p:grpSp>
        <p:nvGrpSpPr>
          <p:cNvPr id="126" name="组合 125">
            <a:extLst>
              <a:ext uri="{FF2B5EF4-FFF2-40B4-BE49-F238E27FC236}">
                <a16:creationId xmlns:a16="http://schemas.microsoft.com/office/drawing/2014/main" id="{69F7A8CC-B9BD-46DC-BB2F-9083695A548F}"/>
              </a:ext>
            </a:extLst>
          </p:cNvPr>
          <p:cNvGrpSpPr/>
          <p:nvPr/>
        </p:nvGrpSpPr>
        <p:grpSpPr>
          <a:xfrm>
            <a:off x="1172384" y="2716790"/>
            <a:ext cx="496601" cy="496601"/>
            <a:chOff x="1174924" y="2065455"/>
            <a:chExt cx="496601" cy="496601"/>
          </a:xfrm>
        </p:grpSpPr>
        <p:sp>
          <p:nvSpPr>
            <p:cNvPr id="127" name="Oval 23">
              <a:extLst>
                <a:ext uri="{FF2B5EF4-FFF2-40B4-BE49-F238E27FC236}">
                  <a16:creationId xmlns:a16="http://schemas.microsoft.com/office/drawing/2014/main" id="{95F93AD8-2B70-4EA8-96B9-859A274F30D8}"/>
                </a:ext>
              </a:extLst>
            </p:cNvPr>
            <p:cNvSpPr/>
            <p:nvPr/>
          </p:nvSpPr>
          <p:spPr>
            <a:xfrm>
              <a:off x="1174924" y="2065455"/>
              <a:ext cx="496601" cy="496601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28" name="Shape 296">
              <a:extLst>
                <a:ext uri="{FF2B5EF4-FFF2-40B4-BE49-F238E27FC236}">
                  <a16:creationId xmlns:a16="http://schemas.microsoft.com/office/drawing/2014/main" id="{CB1E0488-E9DE-4A7B-8853-5D30E14E8878}"/>
                </a:ext>
              </a:extLst>
            </p:cNvPr>
            <p:cNvSpPr/>
            <p:nvPr/>
          </p:nvSpPr>
          <p:spPr>
            <a:xfrm>
              <a:off x="1309148" y="2198678"/>
              <a:ext cx="228152" cy="2301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4286"/>
                  </a:moveTo>
                  <a:lnTo>
                    <a:pt x="16675" y="0"/>
                  </a:lnTo>
                  <a:lnTo>
                    <a:pt x="15206" y="1629"/>
                  </a:lnTo>
                  <a:lnTo>
                    <a:pt x="20174" y="5700"/>
                  </a:lnTo>
                  <a:lnTo>
                    <a:pt x="21600" y="4286"/>
                  </a:lnTo>
                  <a:close/>
                  <a:moveTo>
                    <a:pt x="6394" y="1629"/>
                  </a:moveTo>
                  <a:lnTo>
                    <a:pt x="4925" y="214"/>
                  </a:lnTo>
                  <a:lnTo>
                    <a:pt x="0" y="4286"/>
                  </a:lnTo>
                  <a:lnTo>
                    <a:pt x="1469" y="5700"/>
                  </a:lnTo>
                  <a:lnTo>
                    <a:pt x="6394" y="1629"/>
                  </a:lnTo>
                  <a:close/>
                  <a:moveTo>
                    <a:pt x="11318" y="6729"/>
                  </a:moveTo>
                  <a:lnTo>
                    <a:pt x="9677" y="6729"/>
                  </a:lnTo>
                  <a:lnTo>
                    <a:pt x="9677" y="13071"/>
                  </a:lnTo>
                  <a:lnTo>
                    <a:pt x="14818" y="16114"/>
                  </a:lnTo>
                  <a:lnTo>
                    <a:pt x="15638" y="14871"/>
                  </a:lnTo>
                  <a:lnTo>
                    <a:pt x="11318" y="12257"/>
                  </a:lnTo>
                  <a:lnTo>
                    <a:pt x="11318" y="6729"/>
                  </a:lnTo>
                  <a:close/>
                  <a:moveTo>
                    <a:pt x="10714" y="2443"/>
                  </a:moveTo>
                  <a:cubicBezTo>
                    <a:pt x="5357" y="2443"/>
                    <a:pt x="1037" y="6729"/>
                    <a:pt x="1037" y="12043"/>
                  </a:cubicBezTo>
                  <a:cubicBezTo>
                    <a:pt x="1037" y="17357"/>
                    <a:pt x="5270" y="21600"/>
                    <a:pt x="10714" y="21600"/>
                  </a:cubicBezTo>
                  <a:cubicBezTo>
                    <a:pt x="16157" y="21600"/>
                    <a:pt x="20347" y="17357"/>
                    <a:pt x="20347" y="12043"/>
                  </a:cubicBezTo>
                  <a:cubicBezTo>
                    <a:pt x="20347" y="6729"/>
                    <a:pt x="16243" y="2443"/>
                    <a:pt x="10714" y="2443"/>
                  </a:cubicBezTo>
                  <a:close/>
                  <a:moveTo>
                    <a:pt x="10714" y="19371"/>
                  </a:moveTo>
                  <a:cubicBezTo>
                    <a:pt x="6610" y="19371"/>
                    <a:pt x="3283" y="16200"/>
                    <a:pt x="3283" y="12043"/>
                  </a:cubicBezTo>
                  <a:cubicBezTo>
                    <a:pt x="3283" y="7843"/>
                    <a:pt x="6480" y="4500"/>
                    <a:pt x="10714" y="4500"/>
                  </a:cubicBezTo>
                  <a:cubicBezTo>
                    <a:pt x="14904" y="4500"/>
                    <a:pt x="18317" y="7843"/>
                    <a:pt x="18317" y="12043"/>
                  </a:cubicBezTo>
                  <a:cubicBezTo>
                    <a:pt x="18317" y="16200"/>
                    <a:pt x="15034" y="19371"/>
                    <a:pt x="10714" y="1937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grpSp>
        <p:nvGrpSpPr>
          <p:cNvPr id="129" name="组合 128">
            <a:extLst>
              <a:ext uri="{FF2B5EF4-FFF2-40B4-BE49-F238E27FC236}">
                <a16:creationId xmlns:a16="http://schemas.microsoft.com/office/drawing/2014/main" id="{209D742F-1913-4DCF-81EF-3ECBB2A4B99D}"/>
              </a:ext>
            </a:extLst>
          </p:cNvPr>
          <p:cNvGrpSpPr/>
          <p:nvPr/>
        </p:nvGrpSpPr>
        <p:grpSpPr>
          <a:xfrm>
            <a:off x="1180382" y="4325122"/>
            <a:ext cx="496601" cy="496601"/>
            <a:chOff x="947785" y="3499611"/>
            <a:chExt cx="496601" cy="496601"/>
          </a:xfrm>
        </p:grpSpPr>
        <p:sp>
          <p:nvSpPr>
            <p:cNvPr id="130" name="Oval 32">
              <a:extLst>
                <a:ext uri="{FF2B5EF4-FFF2-40B4-BE49-F238E27FC236}">
                  <a16:creationId xmlns:a16="http://schemas.microsoft.com/office/drawing/2014/main" id="{EF627CC9-DA9E-4098-A1C6-C4568D2469A4}"/>
                </a:ext>
              </a:extLst>
            </p:cNvPr>
            <p:cNvSpPr/>
            <p:nvPr/>
          </p:nvSpPr>
          <p:spPr>
            <a:xfrm>
              <a:off x="947785" y="3499611"/>
              <a:ext cx="496601" cy="496601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31" name="Freeform 133">
              <a:extLst>
                <a:ext uri="{FF2B5EF4-FFF2-40B4-BE49-F238E27FC236}">
                  <a16:creationId xmlns:a16="http://schemas.microsoft.com/office/drawing/2014/main" id="{EF5EB75C-C414-4452-85B9-3FF5965B4E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4728" y="3636762"/>
              <a:ext cx="222714" cy="222298"/>
            </a:xfrm>
            <a:custGeom>
              <a:avLst/>
              <a:gdLst>
                <a:gd name="T0" fmla="*/ 120 w 223"/>
                <a:gd name="T1" fmla="*/ 86 h 223"/>
                <a:gd name="T2" fmla="*/ 120 w 223"/>
                <a:gd name="T3" fmla="*/ 69 h 223"/>
                <a:gd name="T4" fmla="*/ 163 w 223"/>
                <a:gd name="T5" fmla="*/ 69 h 223"/>
                <a:gd name="T6" fmla="*/ 163 w 223"/>
                <a:gd name="T7" fmla="*/ 0 h 223"/>
                <a:gd name="T8" fmla="*/ 60 w 223"/>
                <a:gd name="T9" fmla="*/ 0 h 223"/>
                <a:gd name="T10" fmla="*/ 60 w 223"/>
                <a:gd name="T11" fmla="*/ 69 h 223"/>
                <a:gd name="T12" fmla="*/ 103 w 223"/>
                <a:gd name="T13" fmla="*/ 69 h 223"/>
                <a:gd name="T14" fmla="*/ 103 w 223"/>
                <a:gd name="T15" fmla="*/ 86 h 223"/>
                <a:gd name="T16" fmla="*/ 43 w 223"/>
                <a:gd name="T17" fmla="*/ 86 h 223"/>
                <a:gd name="T18" fmla="*/ 43 w 223"/>
                <a:gd name="T19" fmla="*/ 78 h 223"/>
                <a:gd name="T20" fmla="*/ 18 w 223"/>
                <a:gd name="T21" fmla="*/ 78 h 223"/>
                <a:gd name="T22" fmla="*/ 18 w 223"/>
                <a:gd name="T23" fmla="*/ 86 h 223"/>
                <a:gd name="T24" fmla="*/ 0 w 223"/>
                <a:gd name="T25" fmla="*/ 86 h 223"/>
                <a:gd name="T26" fmla="*/ 0 w 223"/>
                <a:gd name="T27" fmla="*/ 223 h 223"/>
                <a:gd name="T28" fmla="*/ 223 w 223"/>
                <a:gd name="T29" fmla="*/ 223 h 223"/>
                <a:gd name="T30" fmla="*/ 223 w 223"/>
                <a:gd name="T31" fmla="*/ 86 h 223"/>
                <a:gd name="T32" fmla="*/ 120 w 223"/>
                <a:gd name="T33" fmla="*/ 86 h 223"/>
                <a:gd name="T34" fmla="*/ 69 w 223"/>
                <a:gd name="T35" fmla="*/ 9 h 223"/>
                <a:gd name="T36" fmla="*/ 155 w 223"/>
                <a:gd name="T37" fmla="*/ 9 h 223"/>
                <a:gd name="T38" fmla="*/ 155 w 223"/>
                <a:gd name="T39" fmla="*/ 60 h 223"/>
                <a:gd name="T40" fmla="*/ 69 w 223"/>
                <a:gd name="T41" fmla="*/ 60 h 223"/>
                <a:gd name="T42" fmla="*/ 69 w 223"/>
                <a:gd name="T43" fmla="*/ 9 h 223"/>
                <a:gd name="T44" fmla="*/ 112 w 223"/>
                <a:gd name="T45" fmla="*/ 198 h 223"/>
                <a:gd name="T46" fmla="*/ 69 w 223"/>
                <a:gd name="T47" fmla="*/ 155 h 223"/>
                <a:gd name="T48" fmla="*/ 112 w 223"/>
                <a:gd name="T49" fmla="*/ 112 h 223"/>
                <a:gd name="T50" fmla="*/ 155 w 223"/>
                <a:gd name="T51" fmla="*/ 155 h 223"/>
                <a:gd name="T52" fmla="*/ 112 w 223"/>
                <a:gd name="T53" fmla="*/ 198 h 223"/>
                <a:gd name="T54" fmla="*/ 206 w 223"/>
                <a:gd name="T55" fmla="*/ 112 h 223"/>
                <a:gd name="T56" fmla="*/ 180 w 223"/>
                <a:gd name="T57" fmla="*/ 112 h 223"/>
                <a:gd name="T58" fmla="*/ 180 w 223"/>
                <a:gd name="T59" fmla="*/ 103 h 223"/>
                <a:gd name="T60" fmla="*/ 206 w 223"/>
                <a:gd name="T61" fmla="*/ 103 h 223"/>
                <a:gd name="T62" fmla="*/ 206 w 223"/>
                <a:gd name="T63" fmla="*/ 112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3" h="223">
                  <a:moveTo>
                    <a:pt x="120" y="86"/>
                  </a:moveTo>
                  <a:cubicBezTo>
                    <a:pt x="120" y="69"/>
                    <a:pt x="120" y="69"/>
                    <a:pt x="120" y="69"/>
                  </a:cubicBezTo>
                  <a:cubicBezTo>
                    <a:pt x="163" y="69"/>
                    <a:pt x="163" y="69"/>
                    <a:pt x="163" y="69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0" y="69"/>
                    <a:pt x="60" y="69"/>
                    <a:pt x="60" y="69"/>
                  </a:cubicBezTo>
                  <a:cubicBezTo>
                    <a:pt x="103" y="69"/>
                    <a:pt x="103" y="69"/>
                    <a:pt x="103" y="69"/>
                  </a:cubicBezTo>
                  <a:cubicBezTo>
                    <a:pt x="103" y="86"/>
                    <a:pt x="103" y="86"/>
                    <a:pt x="103" y="86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3" y="78"/>
                    <a:pt x="43" y="78"/>
                    <a:pt x="43" y="78"/>
                  </a:cubicBezTo>
                  <a:cubicBezTo>
                    <a:pt x="18" y="78"/>
                    <a:pt x="18" y="78"/>
                    <a:pt x="18" y="78"/>
                  </a:cubicBezTo>
                  <a:cubicBezTo>
                    <a:pt x="18" y="86"/>
                    <a:pt x="18" y="86"/>
                    <a:pt x="18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223" y="223"/>
                    <a:pt x="223" y="223"/>
                    <a:pt x="223" y="223"/>
                  </a:cubicBezTo>
                  <a:cubicBezTo>
                    <a:pt x="223" y="86"/>
                    <a:pt x="223" y="86"/>
                    <a:pt x="223" y="86"/>
                  </a:cubicBezTo>
                  <a:cubicBezTo>
                    <a:pt x="120" y="86"/>
                    <a:pt x="120" y="86"/>
                    <a:pt x="120" y="86"/>
                  </a:cubicBezTo>
                  <a:moveTo>
                    <a:pt x="69" y="9"/>
                  </a:moveTo>
                  <a:cubicBezTo>
                    <a:pt x="155" y="9"/>
                    <a:pt x="155" y="9"/>
                    <a:pt x="155" y="9"/>
                  </a:cubicBezTo>
                  <a:cubicBezTo>
                    <a:pt x="155" y="60"/>
                    <a:pt x="155" y="60"/>
                    <a:pt x="155" y="60"/>
                  </a:cubicBezTo>
                  <a:cubicBezTo>
                    <a:pt x="69" y="60"/>
                    <a:pt x="69" y="60"/>
                    <a:pt x="69" y="60"/>
                  </a:cubicBezTo>
                  <a:lnTo>
                    <a:pt x="69" y="9"/>
                  </a:lnTo>
                  <a:close/>
                  <a:moveTo>
                    <a:pt x="112" y="198"/>
                  </a:moveTo>
                  <a:cubicBezTo>
                    <a:pt x="88" y="198"/>
                    <a:pt x="69" y="178"/>
                    <a:pt x="69" y="155"/>
                  </a:cubicBezTo>
                  <a:cubicBezTo>
                    <a:pt x="69" y="131"/>
                    <a:pt x="88" y="112"/>
                    <a:pt x="112" y="112"/>
                  </a:cubicBezTo>
                  <a:cubicBezTo>
                    <a:pt x="136" y="112"/>
                    <a:pt x="155" y="131"/>
                    <a:pt x="155" y="155"/>
                  </a:cubicBezTo>
                  <a:cubicBezTo>
                    <a:pt x="155" y="178"/>
                    <a:pt x="136" y="198"/>
                    <a:pt x="112" y="198"/>
                  </a:cubicBezTo>
                  <a:moveTo>
                    <a:pt x="206" y="112"/>
                  </a:moveTo>
                  <a:cubicBezTo>
                    <a:pt x="180" y="112"/>
                    <a:pt x="180" y="112"/>
                    <a:pt x="180" y="112"/>
                  </a:cubicBezTo>
                  <a:cubicBezTo>
                    <a:pt x="180" y="103"/>
                    <a:pt x="180" y="103"/>
                    <a:pt x="180" y="103"/>
                  </a:cubicBezTo>
                  <a:cubicBezTo>
                    <a:pt x="206" y="103"/>
                    <a:pt x="206" y="103"/>
                    <a:pt x="206" y="103"/>
                  </a:cubicBezTo>
                  <a:lnTo>
                    <a:pt x="206" y="1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grpSp>
        <p:nvGrpSpPr>
          <p:cNvPr id="132" name="组合 131">
            <a:extLst>
              <a:ext uri="{FF2B5EF4-FFF2-40B4-BE49-F238E27FC236}">
                <a16:creationId xmlns:a16="http://schemas.microsoft.com/office/drawing/2014/main" id="{41B20BF3-2978-48F4-A942-E75983F58750}"/>
              </a:ext>
            </a:extLst>
          </p:cNvPr>
          <p:cNvGrpSpPr/>
          <p:nvPr/>
        </p:nvGrpSpPr>
        <p:grpSpPr>
          <a:xfrm>
            <a:off x="10478479" y="4214199"/>
            <a:ext cx="496601" cy="496601"/>
            <a:chOff x="10481019" y="3545452"/>
            <a:chExt cx="496601" cy="496601"/>
          </a:xfrm>
        </p:grpSpPr>
        <p:sp>
          <p:nvSpPr>
            <p:cNvPr id="133" name="Oval 40">
              <a:extLst>
                <a:ext uri="{FF2B5EF4-FFF2-40B4-BE49-F238E27FC236}">
                  <a16:creationId xmlns:a16="http://schemas.microsoft.com/office/drawing/2014/main" id="{4B3F0FBE-E969-49D6-AC37-5FEDA3A52905}"/>
                </a:ext>
              </a:extLst>
            </p:cNvPr>
            <p:cNvSpPr/>
            <p:nvPr/>
          </p:nvSpPr>
          <p:spPr>
            <a:xfrm>
              <a:off x="10481019" y="3545452"/>
              <a:ext cx="496601" cy="496601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34" name="Freeform 26">
              <a:extLst>
                <a:ext uri="{FF2B5EF4-FFF2-40B4-BE49-F238E27FC236}">
                  <a16:creationId xmlns:a16="http://schemas.microsoft.com/office/drawing/2014/main" id="{FB9AB3EF-F1C6-4EC0-957E-4A07DD16AC44}"/>
                </a:ext>
              </a:extLst>
            </p:cNvPr>
            <p:cNvSpPr/>
            <p:nvPr/>
          </p:nvSpPr>
          <p:spPr bwMode="auto">
            <a:xfrm>
              <a:off x="10637922" y="3691283"/>
              <a:ext cx="182794" cy="204938"/>
            </a:xfrm>
            <a:custGeom>
              <a:avLst/>
              <a:gdLst>
                <a:gd name="T0" fmla="*/ 157 w 175"/>
                <a:gd name="T1" fmla="*/ 3 h 197"/>
                <a:gd name="T2" fmla="*/ 74 w 175"/>
                <a:gd name="T3" fmla="*/ 28 h 197"/>
                <a:gd name="T4" fmla="*/ 55 w 175"/>
                <a:gd name="T5" fmla="*/ 52 h 197"/>
                <a:gd name="T6" fmla="*/ 55 w 175"/>
                <a:gd name="T7" fmla="*/ 138 h 197"/>
                <a:gd name="T8" fmla="*/ 55 w 175"/>
                <a:gd name="T9" fmla="*/ 140 h 197"/>
                <a:gd name="T10" fmla="*/ 36 w 175"/>
                <a:gd name="T11" fmla="*/ 137 h 197"/>
                <a:gd name="T12" fmla="*/ 0 w 175"/>
                <a:gd name="T13" fmla="*/ 171 h 197"/>
                <a:gd name="T14" fmla="*/ 36 w 175"/>
                <a:gd name="T15" fmla="*/ 194 h 197"/>
                <a:gd name="T16" fmla="*/ 70 w 175"/>
                <a:gd name="T17" fmla="*/ 161 h 197"/>
                <a:gd name="T18" fmla="*/ 70 w 175"/>
                <a:gd name="T19" fmla="*/ 86 h 197"/>
                <a:gd name="T20" fmla="*/ 79 w 175"/>
                <a:gd name="T21" fmla="*/ 76 h 197"/>
                <a:gd name="T22" fmla="*/ 152 w 175"/>
                <a:gd name="T23" fmla="*/ 52 h 197"/>
                <a:gd name="T24" fmla="*/ 160 w 175"/>
                <a:gd name="T25" fmla="*/ 57 h 197"/>
                <a:gd name="T26" fmla="*/ 160 w 175"/>
                <a:gd name="T27" fmla="*/ 117 h 197"/>
                <a:gd name="T28" fmla="*/ 160 w 175"/>
                <a:gd name="T29" fmla="*/ 118 h 197"/>
                <a:gd name="T30" fmla="*/ 139 w 175"/>
                <a:gd name="T31" fmla="*/ 115 h 197"/>
                <a:gd name="T32" fmla="*/ 104 w 175"/>
                <a:gd name="T33" fmla="*/ 148 h 197"/>
                <a:gd name="T34" fmla="*/ 139 w 175"/>
                <a:gd name="T35" fmla="*/ 172 h 197"/>
                <a:gd name="T36" fmla="*/ 175 w 175"/>
                <a:gd name="T37" fmla="*/ 138 h 197"/>
                <a:gd name="T38" fmla="*/ 175 w 175"/>
                <a:gd name="T39" fmla="*/ 16 h 197"/>
                <a:gd name="T40" fmla="*/ 157 w 175"/>
                <a:gd name="T41" fmla="*/ 3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5" h="197">
                  <a:moveTo>
                    <a:pt x="157" y="3"/>
                  </a:moveTo>
                  <a:cubicBezTo>
                    <a:pt x="74" y="28"/>
                    <a:pt x="74" y="28"/>
                    <a:pt x="74" y="28"/>
                  </a:cubicBezTo>
                  <a:cubicBezTo>
                    <a:pt x="63" y="31"/>
                    <a:pt x="55" y="42"/>
                    <a:pt x="55" y="52"/>
                  </a:cubicBezTo>
                  <a:cubicBezTo>
                    <a:pt x="55" y="138"/>
                    <a:pt x="55" y="138"/>
                    <a:pt x="55" y="138"/>
                  </a:cubicBezTo>
                  <a:cubicBezTo>
                    <a:pt x="55" y="140"/>
                    <a:pt x="55" y="140"/>
                    <a:pt x="55" y="140"/>
                  </a:cubicBezTo>
                  <a:cubicBezTo>
                    <a:pt x="55" y="140"/>
                    <a:pt x="49" y="135"/>
                    <a:pt x="36" y="137"/>
                  </a:cubicBezTo>
                  <a:cubicBezTo>
                    <a:pt x="16" y="140"/>
                    <a:pt x="0" y="155"/>
                    <a:pt x="0" y="171"/>
                  </a:cubicBezTo>
                  <a:cubicBezTo>
                    <a:pt x="0" y="187"/>
                    <a:pt x="16" y="197"/>
                    <a:pt x="36" y="194"/>
                  </a:cubicBezTo>
                  <a:cubicBezTo>
                    <a:pt x="56" y="191"/>
                    <a:pt x="70" y="177"/>
                    <a:pt x="70" y="161"/>
                  </a:cubicBezTo>
                  <a:cubicBezTo>
                    <a:pt x="70" y="86"/>
                    <a:pt x="70" y="86"/>
                    <a:pt x="70" y="86"/>
                  </a:cubicBezTo>
                  <a:cubicBezTo>
                    <a:pt x="70" y="79"/>
                    <a:pt x="79" y="76"/>
                    <a:pt x="79" y="76"/>
                  </a:cubicBezTo>
                  <a:cubicBezTo>
                    <a:pt x="152" y="52"/>
                    <a:pt x="152" y="52"/>
                    <a:pt x="152" y="52"/>
                  </a:cubicBezTo>
                  <a:cubicBezTo>
                    <a:pt x="152" y="52"/>
                    <a:pt x="160" y="50"/>
                    <a:pt x="160" y="57"/>
                  </a:cubicBezTo>
                  <a:cubicBezTo>
                    <a:pt x="160" y="117"/>
                    <a:pt x="160" y="117"/>
                    <a:pt x="160" y="117"/>
                  </a:cubicBezTo>
                  <a:cubicBezTo>
                    <a:pt x="160" y="118"/>
                    <a:pt x="160" y="118"/>
                    <a:pt x="160" y="118"/>
                  </a:cubicBezTo>
                  <a:cubicBezTo>
                    <a:pt x="160" y="118"/>
                    <a:pt x="153" y="113"/>
                    <a:pt x="139" y="115"/>
                  </a:cubicBezTo>
                  <a:cubicBezTo>
                    <a:pt x="120" y="117"/>
                    <a:pt x="104" y="132"/>
                    <a:pt x="104" y="148"/>
                  </a:cubicBezTo>
                  <a:cubicBezTo>
                    <a:pt x="104" y="164"/>
                    <a:pt x="120" y="174"/>
                    <a:pt x="139" y="172"/>
                  </a:cubicBezTo>
                  <a:cubicBezTo>
                    <a:pt x="159" y="169"/>
                    <a:pt x="175" y="154"/>
                    <a:pt x="175" y="138"/>
                  </a:cubicBezTo>
                  <a:cubicBezTo>
                    <a:pt x="175" y="16"/>
                    <a:pt x="175" y="16"/>
                    <a:pt x="175" y="16"/>
                  </a:cubicBezTo>
                  <a:cubicBezTo>
                    <a:pt x="175" y="6"/>
                    <a:pt x="167" y="0"/>
                    <a:pt x="157" y="3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grpSp>
        <p:nvGrpSpPr>
          <p:cNvPr id="150" name="组合 149">
            <a:extLst>
              <a:ext uri="{FF2B5EF4-FFF2-40B4-BE49-F238E27FC236}">
                <a16:creationId xmlns:a16="http://schemas.microsoft.com/office/drawing/2014/main" id="{9108AE5C-AF5D-4D00-879F-66CAD6DEBBE0}"/>
              </a:ext>
            </a:extLst>
          </p:cNvPr>
          <p:cNvGrpSpPr/>
          <p:nvPr/>
        </p:nvGrpSpPr>
        <p:grpSpPr>
          <a:xfrm>
            <a:off x="10419256" y="2755846"/>
            <a:ext cx="496601" cy="496601"/>
            <a:chOff x="10780122" y="2078976"/>
            <a:chExt cx="496601" cy="496601"/>
          </a:xfrm>
        </p:grpSpPr>
        <p:sp>
          <p:nvSpPr>
            <p:cNvPr id="151" name="Oval 36">
              <a:extLst>
                <a:ext uri="{FF2B5EF4-FFF2-40B4-BE49-F238E27FC236}">
                  <a16:creationId xmlns:a16="http://schemas.microsoft.com/office/drawing/2014/main" id="{90B8B056-1AE8-4235-903A-DAFD293CF306}"/>
                </a:ext>
              </a:extLst>
            </p:cNvPr>
            <p:cNvSpPr/>
            <p:nvPr/>
          </p:nvSpPr>
          <p:spPr>
            <a:xfrm>
              <a:off x="10780122" y="2078976"/>
              <a:ext cx="496601" cy="496601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52" name="Freeform 12">
              <a:extLst>
                <a:ext uri="{FF2B5EF4-FFF2-40B4-BE49-F238E27FC236}">
                  <a16:creationId xmlns:a16="http://schemas.microsoft.com/office/drawing/2014/main" id="{4088AB7F-E7C2-4DC1-ABAB-3BDCBE2C6D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20066" y="2237447"/>
              <a:ext cx="216712" cy="179658"/>
            </a:xfrm>
            <a:custGeom>
              <a:avLst/>
              <a:gdLst>
                <a:gd name="T0" fmla="*/ 221 w 242"/>
                <a:gd name="T1" fmla="*/ 0 h 200"/>
                <a:gd name="T2" fmla="*/ 171 w 242"/>
                <a:gd name="T3" fmla="*/ 0 h 200"/>
                <a:gd name="T4" fmla="*/ 135 w 242"/>
                <a:gd name="T5" fmla="*/ 15 h 200"/>
                <a:gd name="T6" fmla="*/ 51 w 242"/>
                <a:gd name="T7" fmla="*/ 99 h 200"/>
                <a:gd name="T8" fmla="*/ 51 w 242"/>
                <a:gd name="T9" fmla="*/ 129 h 200"/>
                <a:gd name="T10" fmla="*/ 113 w 242"/>
                <a:gd name="T11" fmla="*/ 192 h 200"/>
                <a:gd name="T12" fmla="*/ 143 w 242"/>
                <a:gd name="T13" fmla="*/ 192 h 200"/>
                <a:gd name="T14" fmla="*/ 227 w 242"/>
                <a:gd name="T15" fmla="*/ 108 h 200"/>
                <a:gd name="T16" fmla="*/ 242 w 242"/>
                <a:gd name="T17" fmla="*/ 71 h 200"/>
                <a:gd name="T18" fmla="*/ 242 w 242"/>
                <a:gd name="T19" fmla="*/ 22 h 200"/>
                <a:gd name="T20" fmla="*/ 221 w 242"/>
                <a:gd name="T21" fmla="*/ 0 h 200"/>
                <a:gd name="T22" fmla="*/ 192 w 242"/>
                <a:gd name="T23" fmla="*/ 71 h 200"/>
                <a:gd name="T24" fmla="*/ 171 w 242"/>
                <a:gd name="T25" fmla="*/ 50 h 200"/>
                <a:gd name="T26" fmla="*/ 192 w 242"/>
                <a:gd name="T27" fmla="*/ 29 h 200"/>
                <a:gd name="T28" fmla="*/ 214 w 242"/>
                <a:gd name="T29" fmla="*/ 50 h 200"/>
                <a:gd name="T30" fmla="*/ 192 w 242"/>
                <a:gd name="T31" fmla="*/ 71 h 200"/>
                <a:gd name="T32" fmla="*/ 19 w 242"/>
                <a:gd name="T33" fmla="*/ 119 h 200"/>
                <a:gd name="T34" fmla="*/ 95 w 242"/>
                <a:gd name="T35" fmla="*/ 196 h 200"/>
                <a:gd name="T36" fmla="*/ 70 w 242"/>
                <a:gd name="T37" fmla="*/ 192 h 200"/>
                <a:gd name="T38" fmla="*/ 8 w 242"/>
                <a:gd name="T39" fmla="*/ 129 h 200"/>
                <a:gd name="T40" fmla="*/ 8 w 242"/>
                <a:gd name="T41" fmla="*/ 99 h 200"/>
                <a:gd name="T42" fmla="*/ 92 w 242"/>
                <a:gd name="T43" fmla="*/ 15 h 200"/>
                <a:gd name="T44" fmla="*/ 128 w 242"/>
                <a:gd name="T45" fmla="*/ 0 h 200"/>
                <a:gd name="T46" fmla="*/ 19 w 242"/>
                <a:gd name="T47" fmla="*/ 109 h 200"/>
                <a:gd name="T48" fmla="*/ 19 w 242"/>
                <a:gd name="T49" fmla="*/ 119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2" h="200">
                  <a:moveTo>
                    <a:pt x="221" y="0"/>
                  </a:moveTo>
                  <a:cubicBezTo>
                    <a:pt x="171" y="0"/>
                    <a:pt x="171" y="0"/>
                    <a:pt x="171" y="0"/>
                  </a:cubicBezTo>
                  <a:cubicBezTo>
                    <a:pt x="159" y="0"/>
                    <a:pt x="143" y="7"/>
                    <a:pt x="135" y="15"/>
                  </a:cubicBezTo>
                  <a:cubicBezTo>
                    <a:pt x="51" y="99"/>
                    <a:pt x="51" y="99"/>
                    <a:pt x="51" y="99"/>
                  </a:cubicBezTo>
                  <a:cubicBezTo>
                    <a:pt x="42" y="107"/>
                    <a:pt x="42" y="121"/>
                    <a:pt x="51" y="129"/>
                  </a:cubicBezTo>
                  <a:cubicBezTo>
                    <a:pt x="113" y="192"/>
                    <a:pt x="113" y="192"/>
                    <a:pt x="113" y="192"/>
                  </a:cubicBezTo>
                  <a:cubicBezTo>
                    <a:pt x="121" y="200"/>
                    <a:pt x="135" y="200"/>
                    <a:pt x="143" y="192"/>
                  </a:cubicBezTo>
                  <a:cubicBezTo>
                    <a:pt x="227" y="108"/>
                    <a:pt x="227" y="108"/>
                    <a:pt x="227" y="108"/>
                  </a:cubicBezTo>
                  <a:cubicBezTo>
                    <a:pt x="236" y="100"/>
                    <a:pt x="242" y="83"/>
                    <a:pt x="242" y="71"/>
                  </a:cubicBezTo>
                  <a:cubicBezTo>
                    <a:pt x="242" y="22"/>
                    <a:pt x="242" y="22"/>
                    <a:pt x="242" y="22"/>
                  </a:cubicBezTo>
                  <a:cubicBezTo>
                    <a:pt x="242" y="10"/>
                    <a:pt x="233" y="0"/>
                    <a:pt x="221" y="0"/>
                  </a:cubicBezTo>
                  <a:moveTo>
                    <a:pt x="192" y="71"/>
                  </a:moveTo>
                  <a:cubicBezTo>
                    <a:pt x="181" y="71"/>
                    <a:pt x="171" y="62"/>
                    <a:pt x="171" y="50"/>
                  </a:cubicBezTo>
                  <a:cubicBezTo>
                    <a:pt x="171" y="38"/>
                    <a:pt x="181" y="29"/>
                    <a:pt x="192" y="29"/>
                  </a:cubicBezTo>
                  <a:cubicBezTo>
                    <a:pt x="204" y="29"/>
                    <a:pt x="214" y="38"/>
                    <a:pt x="214" y="50"/>
                  </a:cubicBezTo>
                  <a:cubicBezTo>
                    <a:pt x="214" y="62"/>
                    <a:pt x="204" y="71"/>
                    <a:pt x="192" y="71"/>
                  </a:cubicBezTo>
                  <a:moveTo>
                    <a:pt x="19" y="119"/>
                  </a:moveTo>
                  <a:cubicBezTo>
                    <a:pt x="95" y="196"/>
                    <a:pt x="95" y="196"/>
                    <a:pt x="95" y="196"/>
                  </a:cubicBezTo>
                  <a:cubicBezTo>
                    <a:pt x="87" y="200"/>
                    <a:pt x="77" y="199"/>
                    <a:pt x="70" y="192"/>
                  </a:cubicBezTo>
                  <a:cubicBezTo>
                    <a:pt x="8" y="129"/>
                    <a:pt x="8" y="129"/>
                    <a:pt x="8" y="129"/>
                  </a:cubicBezTo>
                  <a:cubicBezTo>
                    <a:pt x="0" y="121"/>
                    <a:pt x="0" y="107"/>
                    <a:pt x="8" y="99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100" y="7"/>
                    <a:pt x="116" y="0"/>
                    <a:pt x="128" y="0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16" y="112"/>
                    <a:pt x="16" y="117"/>
                    <a:pt x="19" y="119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pic>
        <p:nvPicPr>
          <p:cNvPr id="153" name="图片 152">
            <a:extLst>
              <a:ext uri="{FF2B5EF4-FFF2-40B4-BE49-F238E27FC236}">
                <a16:creationId xmlns:a16="http://schemas.microsoft.com/office/drawing/2014/main" id="{EBDEC615-250F-4D81-88BD-4C376CA95C45}"/>
              </a:ext>
            </a:extLst>
          </p:cNvPr>
          <p:cNvPicPr>
            <a:picLocks noChangeAspect="1"/>
          </p:cNvPicPr>
          <p:nvPr/>
        </p:nvPicPr>
        <p:blipFill>
          <a:blip r:embed="rId5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3216" y="4849887"/>
            <a:ext cx="2103524" cy="168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039702"/>
      </p:ext>
    </p:extLst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75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75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7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7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75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7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7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75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75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7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75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7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7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7500"/>
                            </p:stCondLst>
                            <p:childTnLst>
                              <p:par>
                                <p:cTn id="10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8500"/>
                            </p:stCondLst>
                            <p:childTnLst>
                              <p:par>
                                <p:cTn id="11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1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7" grpId="0" animBg="1"/>
      <p:bldP spid="118" grpId="0"/>
      <p:bldP spid="119" grpId="0"/>
      <p:bldP spid="120" grpId="0"/>
      <p:bldP spid="121" grpId="0"/>
      <p:bldP spid="122" grpId="0"/>
      <p:bldP spid="123" grpId="0"/>
      <p:bldP spid="124" grpId="0"/>
      <p:bldP spid="1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4">
            <a:extLst>
              <a:ext uri="{FF2B5EF4-FFF2-40B4-BE49-F238E27FC236}">
                <a16:creationId xmlns:a16="http://schemas.microsoft.com/office/drawing/2014/main" id="{343F706D-2229-409C-9BDA-FD942A795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332" y="5884614"/>
            <a:ext cx="121920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8B419EEC-B1B2-40D7-B71B-EB66F6C2F546}"/>
              </a:ext>
            </a:extLst>
          </p:cNvPr>
          <p:cNvGrpSpPr/>
          <p:nvPr/>
        </p:nvGrpSpPr>
        <p:grpSpPr>
          <a:xfrm>
            <a:off x="504343" y="361243"/>
            <a:ext cx="657016" cy="657016"/>
            <a:chOff x="6176272" y="2046428"/>
            <a:chExt cx="710830" cy="710830"/>
          </a:xfrm>
        </p:grpSpPr>
        <p:sp>
          <p:nvSpPr>
            <p:cNvPr id="4" name="椭圆 3">
              <a:extLst>
                <a:ext uri="{FF2B5EF4-FFF2-40B4-BE49-F238E27FC236}">
                  <a16:creationId xmlns:a16="http://schemas.microsoft.com/office/drawing/2014/main" id="{F5879B45-8716-47FF-BEA8-2559EE5D6D48}"/>
                </a:ext>
              </a:extLst>
            </p:cNvPr>
            <p:cNvSpPr/>
            <p:nvPr/>
          </p:nvSpPr>
          <p:spPr>
            <a:xfrm>
              <a:off x="6251320" y="2134521"/>
              <a:ext cx="528716" cy="528716"/>
            </a:xfrm>
            <a:prstGeom prst="ellipse">
              <a:avLst/>
            </a:prstGeom>
            <a:solidFill>
              <a:srgbClr val="DF0515"/>
            </a:solidFill>
            <a:ln>
              <a:solidFill>
                <a:srgbClr val="D80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35" tIns="45718" rIns="91435" bIns="4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rPr>
                <a:t>01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08BA4D91-FD7A-4740-B982-CE8FC919E5D9}"/>
                </a:ext>
              </a:extLst>
            </p:cNvPr>
            <p:cNvGrpSpPr/>
            <p:nvPr/>
          </p:nvGrpSpPr>
          <p:grpSpPr>
            <a:xfrm rot="14621625">
              <a:off x="6176272" y="2046428"/>
              <a:ext cx="710830" cy="710830"/>
              <a:chOff x="857250" y="1893093"/>
              <a:chExt cx="864394" cy="864394"/>
            </a:xfrm>
          </p:grpSpPr>
          <p:sp>
            <p:nvSpPr>
              <p:cNvPr id="6" name="弧形 5">
                <a:extLst>
                  <a:ext uri="{FF2B5EF4-FFF2-40B4-BE49-F238E27FC236}">
                    <a16:creationId xmlns:a16="http://schemas.microsoft.com/office/drawing/2014/main" id="{E16B2946-A842-40D6-B33C-8E039BB9EF24}"/>
                  </a:ext>
                </a:extLst>
              </p:cNvPr>
              <p:cNvSpPr/>
              <p:nvPr/>
            </p:nvSpPr>
            <p:spPr>
              <a:xfrm>
                <a:off x="857250" y="1893093"/>
                <a:ext cx="864394" cy="864394"/>
              </a:xfrm>
              <a:prstGeom prst="arc">
                <a:avLst>
                  <a:gd name="adj1" fmla="val 3406397"/>
                  <a:gd name="adj2" fmla="val 20528884"/>
                </a:avLst>
              </a:prstGeom>
              <a:ln>
                <a:solidFill>
                  <a:srgbClr val="D80A1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7" name="弧形 6">
                <a:extLst>
                  <a:ext uri="{FF2B5EF4-FFF2-40B4-BE49-F238E27FC236}">
                    <a16:creationId xmlns:a16="http://schemas.microsoft.com/office/drawing/2014/main" id="{6AEB82F3-6119-4E72-901D-3A8C1357D4BF}"/>
                  </a:ext>
                </a:extLst>
              </p:cNvPr>
              <p:cNvSpPr/>
              <p:nvPr/>
            </p:nvSpPr>
            <p:spPr>
              <a:xfrm>
                <a:off x="857250" y="1893093"/>
                <a:ext cx="864394" cy="864394"/>
              </a:xfrm>
              <a:prstGeom prst="arc">
                <a:avLst>
                  <a:gd name="adj1" fmla="val 7448849"/>
                  <a:gd name="adj2" fmla="val 17571339"/>
                </a:avLst>
              </a:prstGeom>
              <a:ln w="76200">
                <a:solidFill>
                  <a:srgbClr val="D80A1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</p:grpSp>
      </p:grp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3293749D-D349-4BF4-BE03-BFDD2F7A3452}"/>
              </a:ext>
            </a:extLst>
          </p:cNvPr>
          <p:cNvCxnSpPr>
            <a:cxnSpLocks/>
          </p:cNvCxnSpPr>
          <p:nvPr/>
        </p:nvCxnSpPr>
        <p:spPr>
          <a:xfrm flipH="1" flipV="1">
            <a:off x="1062400" y="931357"/>
            <a:ext cx="7074896" cy="7406"/>
          </a:xfrm>
          <a:prstGeom prst="line">
            <a:avLst/>
          </a:prstGeom>
          <a:ln w="76200">
            <a:solidFill>
              <a:srgbClr val="E95B53"/>
            </a:solidFill>
          </a:ln>
          <a:effectLst>
            <a:softEdge rad="3175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249B83CD-D93A-4022-BE22-B57E818B18F2}"/>
              </a:ext>
            </a:extLst>
          </p:cNvPr>
          <p:cNvGrpSpPr/>
          <p:nvPr/>
        </p:nvGrpSpPr>
        <p:grpSpPr>
          <a:xfrm>
            <a:off x="7131968" y="555953"/>
            <a:ext cx="471489" cy="471489"/>
            <a:chOff x="6176272" y="2046428"/>
            <a:chExt cx="710830" cy="710830"/>
          </a:xfrm>
        </p:grpSpPr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4E7E0A47-D872-4B40-9BEC-F43F18DB2686}"/>
                </a:ext>
              </a:extLst>
            </p:cNvPr>
            <p:cNvSpPr/>
            <p:nvPr/>
          </p:nvSpPr>
          <p:spPr>
            <a:xfrm>
              <a:off x="6251320" y="2134521"/>
              <a:ext cx="528716" cy="528716"/>
            </a:xfrm>
            <a:prstGeom prst="ellipse">
              <a:avLst/>
            </a:prstGeom>
            <a:solidFill>
              <a:srgbClr val="E95B53"/>
            </a:solidFill>
            <a:ln>
              <a:solidFill>
                <a:srgbClr val="E95B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35" tIns="45718" rIns="91435" bIns="4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rPr>
                <a:t>02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848EAC56-30F0-4211-A84E-F4BC0903096E}"/>
                </a:ext>
              </a:extLst>
            </p:cNvPr>
            <p:cNvGrpSpPr/>
            <p:nvPr/>
          </p:nvGrpSpPr>
          <p:grpSpPr>
            <a:xfrm rot="14621625">
              <a:off x="6176272" y="2046428"/>
              <a:ext cx="710830" cy="710830"/>
              <a:chOff x="857250" y="1893093"/>
              <a:chExt cx="864394" cy="864394"/>
            </a:xfrm>
          </p:grpSpPr>
          <p:sp>
            <p:nvSpPr>
              <p:cNvPr id="17" name="弧形 16">
                <a:extLst>
                  <a:ext uri="{FF2B5EF4-FFF2-40B4-BE49-F238E27FC236}">
                    <a16:creationId xmlns:a16="http://schemas.microsoft.com/office/drawing/2014/main" id="{CACCB818-B76F-4B6B-A949-5CAFB292AFD0}"/>
                  </a:ext>
                </a:extLst>
              </p:cNvPr>
              <p:cNvSpPr/>
              <p:nvPr/>
            </p:nvSpPr>
            <p:spPr>
              <a:xfrm>
                <a:off x="857250" y="1893093"/>
                <a:ext cx="864394" cy="864394"/>
              </a:xfrm>
              <a:prstGeom prst="arc">
                <a:avLst>
                  <a:gd name="adj1" fmla="val 3406397"/>
                  <a:gd name="adj2" fmla="val 20528884"/>
                </a:avLst>
              </a:prstGeom>
              <a:ln>
                <a:solidFill>
                  <a:srgbClr val="E95B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18" name="弧形 17">
                <a:extLst>
                  <a:ext uri="{FF2B5EF4-FFF2-40B4-BE49-F238E27FC236}">
                    <a16:creationId xmlns:a16="http://schemas.microsoft.com/office/drawing/2014/main" id="{72A5574F-1CCC-44E1-B876-ECA7F170A2B1}"/>
                  </a:ext>
                </a:extLst>
              </p:cNvPr>
              <p:cNvSpPr/>
              <p:nvPr/>
            </p:nvSpPr>
            <p:spPr>
              <a:xfrm>
                <a:off x="857250" y="1893093"/>
                <a:ext cx="864394" cy="864394"/>
              </a:xfrm>
              <a:prstGeom prst="arc">
                <a:avLst>
                  <a:gd name="adj1" fmla="val 7448849"/>
                  <a:gd name="adj2" fmla="val 17571339"/>
                </a:avLst>
              </a:prstGeom>
              <a:ln w="76200">
                <a:solidFill>
                  <a:srgbClr val="E95B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</p:grp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BD3DD09F-805A-4BC2-8B86-F84D3A49D778}"/>
              </a:ext>
            </a:extLst>
          </p:cNvPr>
          <p:cNvGrpSpPr/>
          <p:nvPr/>
        </p:nvGrpSpPr>
        <p:grpSpPr>
          <a:xfrm>
            <a:off x="7914072" y="555953"/>
            <a:ext cx="471489" cy="471489"/>
            <a:chOff x="6176272" y="2046428"/>
            <a:chExt cx="710830" cy="710830"/>
          </a:xfrm>
        </p:grpSpPr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1D1E5C49-5143-4D96-8977-896744971964}"/>
                </a:ext>
              </a:extLst>
            </p:cNvPr>
            <p:cNvSpPr/>
            <p:nvPr/>
          </p:nvSpPr>
          <p:spPr>
            <a:xfrm>
              <a:off x="6251320" y="2134521"/>
              <a:ext cx="528716" cy="528716"/>
            </a:xfrm>
            <a:prstGeom prst="ellipse">
              <a:avLst/>
            </a:prstGeom>
            <a:solidFill>
              <a:srgbClr val="E95B53"/>
            </a:solidFill>
            <a:ln>
              <a:solidFill>
                <a:srgbClr val="E95B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35" tIns="45718" rIns="91435" bIns="4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rPr>
                <a:t>03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C7B202DE-9AA6-4944-BE03-308456302C1B}"/>
                </a:ext>
              </a:extLst>
            </p:cNvPr>
            <p:cNvGrpSpPr/>
            <p:nvPr/>
          </p:nvGrpSpPr>
          <p:grpSpPr>
            <a:xfrm rot="14621625">
              <a:off x="6176272" y="2046428"/>
              <a:ext cx="710830" cy="710830"/>
              <a:chOff x="857250" y="1893093"/>
              <a:chExt cx="864394" cy="864394"/>
            </a:xfrm>
          </p:grpSpPr>
          <p:sp>
            <p:nvSpPr>
              <p:cNvPr id="22" name="弧形 21">
                <a:extLst>
                  <a:ext uri="{FF2B5EF4-FFF2-40B4-BE49-F238E27FC236}">
                    <a16:creationId xmlns:a16="http://schemas.microsoft.com/office/drawing/2014/main" id="{D6CEF026-AD18-4033-99CF-25387CFA04EE}"/>
                  </a:ext>
                </a:extLst>
              </p:cNvPr>
              <p:cNvSpPr/>
              <p:nvPr/>
            </p:nvSpPr>
            <p:spPr>
              <a:xfrm>
                <a:off x="857250" y="1893093"/>
                <a:ext cx="864394" cy="864394"/>
              </a:xfrm>
              <a:prstGeom prst="arc">
                <a:avLst>
                  <a:gd name="adj1" fmla="val 3406397"/>
                  <a:gd name="adj2" fmla="val 20528884"/>
                </a:avLst>
              </a:prstGeom>
              <a:ln>
                <a:solidFill>
                  <a:srgbClr val="E95B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23" name="弧形 22">
                <a:extLst>
                  <a:ext uri="{FF2B5EF4-FFF2-40B4-BE49-F238E27FC236}">
                    <a16:creationId xmlns:a16="http://schemas.microsoft.com/office/drawing/2014/main" id="{AA63EABF-B589-4B16-BFFD-1EAE854849E2}"/>
                  </a:ext>
                </a:extLst>
              </p:cNvPr>
              <p:cNvSpPr/>
              <p:nvPr/>
            </p:nvSpPr>
            <p:spPr>
              <a:xfrm>
                <a:off x="857250" y="1893093"/>
                <a:ext cx="864394" cy="864394"/>
              </a:xfrm>
              <a:prstGeom prst="arc">
                <a:avLst>
                  <a:gd name="adj1" fmla="val 7448849"/>
                  <a:gd name="adj2" fmla="val 17571339"/>
                </a:avLst>
              </a:prstGeom>
              <a:ln w="76200">
                <a:solidFill>
                  <a:srgbClr val="E95B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</p:grpSp>
      </p:grpSp>
      <p:sp>
        <p:nvSpPr>
          <p:cNvPr id="24" name="矩形 23">
            <a:extLst>
              <a:ext uri="{FF2B5EF4-FFF2-40B4-BE49-F238E27FC236}">
                <a16:creationId xmlns:a16="http://schemas.microsoft.com/office/drawing/2014/main" id="{55AA8DA4-CA33-4996-9B9C-A413E4BB29C2}"/>
              </a:ext>
            </a:extLst>
          </p:cNvPr>
          <p:cNvSpPr/>
          <p:nvPr/>
        </p:nvSpPr>
        <p:spPr>
          <a:xfrm>
            <a:off x="1324483" y="420970"/>
            <a:ext cx="54386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24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为什么要学习英模</a:t>
            </a:r>
            <a:endParaRPr kumimoji="0" lang="zh-CN" altLang="en-US" sz="2400" b="0" i="0" u="none" strike="noStrike" kern="1200" cap="none" spc="6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2436EEC0-6566-476B-8599-1D717AC42593}"/>
              </a:ext>
            </a:extLst>
          </p:cNvPr>
          <p:cNvPicPr>
            <a:picLocks noChangeAspect="1"/>
          </p:cNvPicPr>
          <p:nvPr/>
        </p:nvPicPr>
        <p:blipFill rotWithShape="1">
          <a:blip r:embed="rId5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39150" y="1"/>
            <a:ext cx="3746552" cy="2266950"/>
          </a:xfrm>
          <a:prstGeom prst="rect">
            <a:avLst/>
          </a:prstGeom>
        </p:spPr>
      </p:pic>
      <p:sp>
        <p:nvSpPr>
          <p:cNvPr id="27" name="PA-102255">
            <a:extLst>
              <a:ext uri="{FF2B5EF4-FFF2-40B4-BE49-F238E27FC236}">
                <a16:creationId xmlns:a16="http://schemas.microsoft.com/office/drawing/2014/main" id="{0E7E66D7-3BC5-4E0D-8C69-991F9ACB0E4B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237690" y="1330710"/>
            <a:ext cx="3464940" cy="47564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9" cap="flat">
            <a:noFill/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121917" tIns="60958" rIns="121917" bIns="60958" numCol="1" anchor="ctr" anchorCtr="0" compatLnSpc="1"/>
          <a:lstStyle/>
          <a:p>
            <a:pPr lvl="0">
              <a:defRPr/>
            </a:pPr>
            <a:r>
              <a:rPr kumimoji="0" lang="en-US" altLang="zh-CN" sz="2000" b="1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</a:rPr>
              <a:t>3.</a:t>
            </a:r>
            <a:r>
              <a:rPr lang="zh-CN" altLang="zh-CN" sz="2000" b="1" kern="0" spc="300" dirty="0">
                <a:solidFill>
                  <a:prstClr val="white"/>
                </a:solidFill>
                <a:latin typeface="微软雅黑"/>
                <a:ea typeface="微软雅黑"/>
                <a:cs typeface="+mn-ea"/>
              </a:rPr>
              <a:t>中心现状的需要</a:t>
            </a:r>
            <a:endParaRPr lang="zh-CN" altLang="en-US" sz="2000" b="1" kern="0" spc="300" dirty="0">
              <a:solidFill>
                <a:prstClr val="white"/>
              </a:solidFill>
              <a:latin typeface="微软雅黑"/>
              <a:ea typeface="微软雅黑"/>
              <a:cs typeface="+mn-ea"/>
            </a:endParaRPr>
          </a:p>
        </p:txBody>
      </p:sp>
      <p:grpSp>
        <p:nvGrpSpPr>
          <p:cNvPr id="47" name="PA-102277">
            <a:extLst>
              <a:ext uri="{FF2B5EF4-FFF2-40B4-BE49-F238E27FC236}">
                <a16:creationId xmlns:a16="http://schemas.microsoft.com/office/drawing/2014/main" id="{AFA19F6C-0F11-4E41-BA23-200E42F1BA39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 flipH="1">
            <a:off x="7928" y="5322346"/>
            <a:ext cx="1264995" cy="1208594"/>
            <a:chOff x="5325" y="871"/>
            <a:chExt cx="2355" cy="2250"/>
          </a:xfrm>
        </p:grpSpPr>
        <p:sp>
          <p:nvSpPr>
            <p:cNvPr id="48" name="PA-AutoShape 3">
              <a:extLst>
                <a:ext uri="{FF2B5EF4-FFF2-40B4-BE49-F238E27FC236}">
                  <a16:creationId xmlns:a16="http://schemas.microsoft.com/office/drawing/2014/main" id="{E5E8AEB6-4E88-4AA9-B482-184986C26D2E}"/>
                </a:ext>
              </a:extLst>
            </p:cNvPr>
            <p:cNvSpPr>
              <a:spLocks noChangeAspect="1" noChangeArrowheads="1" noTextEdit="1"/>
            </p:cNvSpPr>
            <p:nvPr>
              <p:custDataLst>
                <p:tags r:id="rId3"/>
              </p:custDataLst>
            </p:nvPr>
          </p:nvSpPr>
          <p:spPr bwMode="auto">
            <a:xfrm>
              <a:off x="5328" y="871"/>
              <a:ext cx="2352" cy="2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49" name="PA-任意多边形 6">
              <a:extLst>
                <a:ext uri="{FF2B5EF4-FFF2-40B4-BE49-F238E27FC236}">
                  <a16:creationId xmlns:a16="http://schemas.microsoft.com/office/drawing/2014/main" id="{53B29A89-DBC7-4A9B-B9FF-30DB33E059E5}"/>
                </a:ext>
              </a:extLst>
            </p:cNvPr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7267" y="2315"/>
              <a:ext cx="0" cy="0"/>
            </a:xfrm>
            <a:custGeom>
              <a:avLst/>
              <a:gdLst>
                <a:gd name="T0" fmla="*/ 2 h 2"/>
                <a:gd name="T1" fmla="*/ 0 h 2"/>
                <a:gd name="T2" fmla="*/ 1 h 2"/>
                <a:gd name="T3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0044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50" name="PA-矩形 7">
              <a:extLst>
                <a:ext uri="{FF2B5EF4-FFF2-40B4-BE49-F238E27FC236}">
                  <a16:creationId xmlns:a16="http://schemas.microsoft.com/office/drawing/2014/main" id="{438C52A6-D1B0-4098-931E-D24E821A8DC8}"/>
                </a:ext>
              </a:extLst>
            </p:cNvPr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6827" y="2875"/>
              <a:ext cx="1" cy="1"/>
            </a:xfrm>
            <a:prstGeom prst="rect">
              <a:avLst/>
            </a:prstGeom>
            <a:solidFill>
              <a:srgbClr val="53C0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51" name="PA-任意多边形 8">
              <a:extLst>
                <a:ext uri="{FF2B5EF4-FFF2-40B4-BE49-F238E27FC236}">
                  <a16:creationId xmlns:a16="http://schemas.microsoft.com/office/drawing/2014/main" id="{EEF778F5-2758-47CC-8B59-7E000ADB007F}"/>
                </a:ext>
              </a:extLst>
            </p:cNvPr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5510" y="2210"/>
              <a:ext cx="378" cy="548"/>
            </a:xfrm>
            <a:custGeom>
              <a:avLst/>
              <a:gdLst>
                <a:gd name="T0" fmla="*/ 353 w 1320"/>
                <a:gd name="T1" fmla="*/ 3 h 1919"/>
                <a:gd name="T2" fmla="*/ 24 w 1320"/>
                <a:gd name="T3" fmla="*/ 420 h 1919"/>
                <a:gd name="T4" fmla="*/ 160 w 1320"/>
                <a:gd name="T5" fmla="*/ 1587 h 1919"/>
                <a:gd name="T6" fmla="*/ 309 w 1320"/>
                <a:gd name="T7" fmla="*/ 1845 h 1919"/>
                <a:gd name="T8" fmla="*/ 533 w 1320"/>
                <a:gd name="T9" fmla="*/ 1919 h 1919"/>
                <a:gd name="T10" fmla="*/ 598 w 1320"/>
                <a:gd name="T11" fmla="*/ 1913 h 1919"/>
                <a:gd name="T12" fmla="*/ 1320 w 1320"/>
                <a:gd name="T13" fmla="*/ 1786 h 1919"/>
                <a:gd name="T14" fmla="*/ 421 w 1320"/>
                <a:gd name="T15" fmla="*/ 2 h 1919"/>
                <a:gd name="T16" fmla="*/ 353 w 1320"/>
                <a:gd name="T17" fmla="*/ 3 h 1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0" h="1919">
                  <a:moveTo>
                    <a:pt x="353" y="3"/>
                  </a:moveTo>
                  <a:cubicBezTo>
                    <a:pt x="147" y="27"/>
                    <a:pt x="0" y="214"/>
                    <a:pt x="24" y="420"/>
                  </a:cubicBezTo>
                  <a:cubicBezTo>
                    <a:pt x="160" y="1587"/>
                    <a:pt x="160" y="1587"/>
                    <a:pt x="160" y="1587"/>
                  </a:cubicBezTo>
                  <a:cubicBezTo>
                    <a:pt x="172" y="1690"/>
                    <a:pt x="226" y="1783"/>
                    <a:pt x="309" y="1845"/>
                  </a:cubicBezTo>
                  <a:cubicBezTo>
                    <a:pt x="374" y="1893"/>
                    <a:pt x="453" y="1919"/>
                    <a:pt x="533" y="1919"/>
                  </a:cubicBezTo>
                  <a:cubicBezTo>
                    <a:pt x="554" y="1919"/>
                    <a:pt x="576" y="1917"/>
                    <a:pt x="598" y="1913"/>
                  </a:cubicBezTo>
                  <a:cubicBezTo>
                    <a:pt x="1320" y="1786"/>
                    <a:pt x="1320" y="1786"/>
                    <a:pt x="1320" y="1786"/>
                  </a:cubicBezTo>
                  <a:cubicBezTo>
                    <a:pt x="884" y="1284"/>
                    <a:pt x="569" y="674"/>
                    <a:pt x="421" y="2"/>
                  </a:cubicBezTo>
                  <a:cubicBezTo>
                    <a:pt x="399" y="0"/>
                    <a:pt x="376" y="1"/>
                    <a:pt x="353" y="3"/>
                  </a:cubicBezTo>
                  <a:close/>
                </a:path>
              </a:pathLst>
            </a:custGeom>
            <a:solidFill>
              <a:srgbClr val="4844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52" name="PA-任意多边形 9">
              <a:extLst>
                <a:ext uri="{FF2B5EF4-FFF2-40B4-BE49-F238E27FC236}">
                  <a16:creationId xmlns:a16="http://schemas.microsoft.com/office/drawing/2014/main" id="{D37D3522-2769-46C7-8F97-A1823222FE16}"/>
                </a:ext>
              </a:extLst>
            </p:cNvPr>
            <p:cNvSpPr>
              <a:spLocks noEditPoints="1"/>
            </p:cNvSpPr>
            <p:nvPr>
              <p:custDataLst>
                <p:tags r:id="rId7"/>
              </p:custDataLst>
            </p:nvPr>
          </p:nvSpPr>
          <p:spPr bwMode="auto">
            <a:xfrm>
              <a:off x="5630" y="1974"/>
              <a:ext cx="1718" cy="1147"/>
            </a:xfrm>
            <a:custGeom>
              <a:avLst/>
              <a:gdLst>
                <a:gd name="T0" fmla="*/ 5751 w 6000"/>
                <a:gd name="T1" fmla="*/ 2352 h 4013"/>
                <a:gd name="T2" fmla="*/ 5717 w 6000"/>
                <a:gd name="T3" fmla="*/ 1194 h 4013"/>
                <a:gd name="T4" fmla="*/ 5717 w 6000"/>
                <a:gd name="T5" fmla="*/ 1193 h 4013"/>
                <a:gd name="T6" fmla="*/ 5717 w 6000"/>
                <a:gd name="T7" fmla="*/ 1192 h 4013"/>
                <a:gd name="T8" fmla="*/ 5717 w 6000"/>
                <a:gd name="T9" fmla="*/ 1190 h 4013"/>
                <a:gd name="T10" fmla="*/ 5718 w 6000"/>
                <a:gd name="T11" fmla="*/ 1190 h 4013"/>
                <a:gd name="T12" fmla="*/ 6000 w 6000"/>
                <a:gd name="T13" fmla="*/ 145 h 4013"/>
                <a:gd name="T14" fmla="*/ 5713 w 6000"/>
                <a:gd name="T15" fmla="*/ 79 h 4013"/>
                <a:gd name="T16" fmla="*/ 5288 w 6000"/>
                <a:gd name="T17" fmla="*/ 79 h 4013"/>
                <a:gd name="T18" fmla="*/ 5288 w 6000"/>
                <a:gd name="T19" fmla="*/ 79 h 4013"/>
                <a:gd name="T20" fmla="*/ 4989 w 6000"/>
                <a:gd name="T21" fmla="*/ 0 h 4013"/>
                <a:gd name="T22" fmla="*/ 4987 w 6000"/>
                <a:gd name="T23" fmla="*/ 3 h 4013"/>
                <a:gd name="T24" fmla="*/ 5031 w 6000"/>
                <a:gd name="T25" fmla="*/ 29 h 4013"/>
                <a:gd name="T26" fmla="*/ 5210 w 6000"/>
                <a:gd name="T27" fmla="*/ 762 h 4013"/>
                <a:gd name="T28" fmla="*/ 4964 w 6000"/>
                <a:gd name="T29" fmla="*/ 823 h 4013"/>
                <a:gd name="T30" fmla="*/ 5128 w 6000"/>
                <a:gd name="T31" fmla="*/ 1130 h 4013"/>
                <a:gd name="T32" fmla="*/ 4296 w 6000"/>
                <a:gd name="T33" fmla="*/ 2775 h 4013"/>
                <a:gd name="T34" fmla="*/ 4208 w 6000"/>
                <a:gd name="T35" fmla="*/ 3026 h 4013"/>
                <a:gd name="T36" fmla="*/ 4062 w 6000"/>
                <a:gd name="T37" fmla="*/ 2674 h 4013"/>
                <a:gd name="T38" fmla="*/ 3935 w 6000"/>
                <a:gd name="T39" fmla="*/ 2487 h 4013"/>
                <a:gd name="T40" fmla="*/ 3249 w 6000"/>
                <a:gd name="T41" fmla="*/ 1130 h 4013"/>
                <a:gd name="T42" fmla="*/ 3412 w 6000"/>
                <a:gd name="T43" fmla="*/ 823 h 4013"/>
                <a:gd name="T44" fmla="*/ 3167 w 6000"/>
                <a:gd name="T45" fmla="*/ 762 h 4013"/>
                <a:gd name="T46" fmla="*/ 3346 w 6000"/>
                <a:gd name="T47" fmla="*/ 29 h 4013"/>
                <a:gd name="T48" fmla="*/ 3390 w 6000"/>
                <a:gd name="T49" fmla="*/ 3 h 4013"/>
                <a:gd name="T50" fmla="*/ 3388 w 6000"/>
                <a:gd name="T51" fmla="*/ 0 h 4013"/>
                <a:gd name="T52" fmla="*/ 3089 w 6000"/>
                <a:gd name="T53" fmla="*/ 79 h 4013"/>
                <a:gd name="T54" fmla="*/ 3089 w 6000"/>
                <a:gd name="T55" fmla="*/ 79 h 4013"/>
                <a:gd name="T56" fmla="*/ 2713 w 6000"/>
                <a:gd name="T57" fmla="*/ 79 h 4013"/>
                <a:gd name="T58" fmla="*/ 2713 w 6000"/>
                <a:gd name="T59" fmla="*/ 82 h 4013"/>
                <a:gd name="T60" fmla="*/ 2706 w 6000"/>
                <a:gd name="T61" fmla="*/ 81 h 4013"/>
                <a:gd name="T62" fmla="*/ 2259 w 6000"/>
                <a:gd name="T63" fmla="*/ 528 h 4013"/>
                <a:gd name="T64" fmla="*/ 2272 w 6000"/>
                <a:gd name="T65" fmla="*/ 633 h 4013"/>
                <a:gd name="T66" fmla="*/ 1713 w 6000"/>
                <a:gd name="T67" fmla="*/ 1707 h 4013"/>
                <a:gd name="T68" fmla="*/ 438 w 6000"/>
                <a:gd name="T69" fmla="*/ 1931 h 4013"/>
                <a:gd name="T70" fmla="*/ 348 w 6000"/>
                <a:gd name="T71" fmla="*/ 1159 h 4013"/>
                <a:gd name="T72" fmla="*/ 0 w 6000"/>
                <a:gd name="T73" fmla="*/ 828 h 4013"/>
                <a:gd name="T74" fmla="*/ 899 w 6000"/>
                <a:gd name="T75" fmla="*/ 2612 h 4013"/>
                <a:gd name="T76" fmla="*/ 2025 w 6000"/>
                <a:gd name="T77" fmla="*/ 2414 h 4013"/>
                <a:gd name="T78" fmla="*/ 2293 w 6000"/>
                <a:gd name="T79" fmla="*/ 2218 h 4013"/>
                <a:gd name="T80" fmla="*/ 2706 w 6000"/>
                <a:gd name="T81" fmla="*/ 1424 h 4013"/>
                <a:gd name="T82" fmla="*/ 2698 w 6000"/>
                <a:gd name="T83" fmla="*/ 1575 h 4013"/>
                <a:gd name="T84" fmla="*/ 2698 w 6000"/>
                <a:gd name="T85" fmla="*/ 1619 h 4013"/>
                <a:gd name="T86" fmla="*/ 2666 w 6000"/>
                <a:gd name="T87" fmla="*/ 2688 h 4013"/>
                <a:gd name="T88" fmla="*/ 2652 w 6000"/>
                <a:gd name="T89" fmla="*/ 3148 h 4013"/>
                <a:gd name="T90" fmla="*/ 2631 w 6000"/>
                <a:gd name="T91" fmla="*/ 3788 h 4013"/>
                <a:gd name="T92" fmla="*/ 3968 w 6000"/>
                <a:gd name="T93" fmla="*/ 4013 h 4013"/>
                <a:gd name="T94" fmla="*/ 5765 w 6000"/>
                <a:gd name="T95" fmla="*/ 3594 h 4013"/>
                <a:gd name="T96" fmla="*/ 5743 w 6000"/>
                <a:gd name="T97" fmla="*/ 2314 h 4013"/>
                <a:gd name="T98" fmla="*/ 5751 w 6000"/>
                <a:gd name="T99" fmla="*/ 2352 h 4013"/>
                <a:gd name="T100" fmla="*/ 4180 w 6000"/>
                <a:gd name="T101" fmla="*/ 3152 h 4013"/>
                <a:gd name="T102" fmla="*/ 4180 w 6000"/>
                <a:gd name="T103" fmla="*/ 3152 h 4013"/>
                <a:gd name="T104" fmla="*/ 4180 w 6000"/>
                <a:gd name="T105" fmla="*/ 3152 h 4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000" h="4013">
                  <a:moveTo>
                    <a:pt x="5751" y="2352"/>
                  </a:moveTo>
                  <a:cubicBezTo>
                    <a:pt x="5728" y="1942"/>
                    <a:pt x="5718" y="1547"/>
                    <a:pt x="5717" y="1194"/>
                  </a:cubicBezTo>
                  <a:cubicBezTo>
                    <a:pt x="5717" y="1193"/>
                    <a:pt x="5717" y="1193"/>
                    <a:pt x="5717" y="1193"/>
                  </a:cubicBezTo>
                  <a:cubicBezTo>
                    <a:pt x="5717" y="1192"/>
                    <a:pt x="5717" y="1192"/>
                    <a:pt x="5717" y="1192"/>
                  </a:cubicBezTo>
                  <a:cubicBezTo>
                    <a:pt x="5717" y="1191"/>
                    <a:pt x="5717" y="1190"/>
                    <a:pt x="5717" y="1190"/>
                  </a:cubicBezTo>
                  <a:cubicBezTo>
                    <a:pt x="5718" y="1190"/>
                    <a:pt x="5718" y="1190"/>
                    <a:pt x="5718" y="1190"/>
                  </a:cubicBezTo>
                  <a:cubicBezTo>
                    <a:pt x="6000" y="145"/>
                    <a:pt x="6000" y="145"/>
                    <a:pt x="6000" y="145"/>
                  </a:cubicBezTo>
                  <a:cubicBezTo>
                    <a:pt x="5931" y="76"/>
                    <a:pt x="5713" y="79"/>
                    <a:pt x="5713" y="79"/>
                  </a:cubicBezTo>
                  <a:cubicBezTo>
                    <a:pt x="5288" y="79"/>
                    <a:pt x="5288" y="79"/>
                    <a:pt x="5288" y="79"/>
                  </a:cubicBezTo>
                  <a:cubicBezTo>
                    <a:pt x="5288" y="79"/>
                    <a:pt x="5288" y="79"/>
                    <a:pt x="5288" y="79"/>
                  </a:cubicBezTo>
                  <a:cubicBezTo>
                    <a:pt x="5181" y="74"/>
                    <a:pt x="5079" y="46"/>
                    <a:pt x="4989" y="0"/>
                  </a:cubicBezTo>
                  <a:cubicBezTo>
                    <a:pt x="4988" y="1"/>
                    <a:pt x="4987" y="2"/>
                    <a:pt x="4987" y="3"/>
                  </a:cubicBezTo>
                  <a:cubicBezTo>
                    <a:pt x="5031" y="29"/>
                    <a:pt x="5031" y="29"/>
                    <a:pt x="5031" y="29"/>
                  </a:cubicBezTo>
                  <a:cubicBezTo>
                    <a:pt x="5210" y="762"/>
                    <a:pt x="5210" y="762"/>
                    <a:pt x="5210" y="762"/>
                  </a:cubicBezTo>
                  <a:cubicBezTo>
                    <a:pt x="4964" y="823"/>
                    <a:pt x="4964" y="823"/>
                    <a:pt x="4964" y="823"/>
                  </a:cubicBezTo>
                  <a:cubicBezTo>
                    <a:pt x="5128" y="1130"/>
                    <a:pt x="5128" y="1130"/>
                    <a:pt x="5128" y="1130"/>
                  </a:cubicBezTo>
                  <a:cubicBezTo>
                    <a:pt x="4296" y="2775"/>
                    <a:pt x="4296" y="2775"/>
                    <a:pt x="4296" y="2775"/>
                  </a:cubicBezTo>
                  <a:cubicBezTo>
                    <a:pt x="4208" y="3026"/>
                    <a:pt x="4208" y="3026"/>
                    <a:pt x="4208" y="3026"/>
                  </a:cubicBezTo>
                  <a:cubicBezTo>
                    <a:pt x="4062" y="2674"/>
                    <a:pt x="4062" y="2674"/>
                    <a:pt x="4062" y="2674"/>
                  </a:cubicBezTo>
                  <a:cubicBezTo>
                    <a:pt x="3935" y="2487"/>
                    <a:pt x="3935" y="2487"/>
                    <a:pt x="3935" y="2487"/>
                  </a:cubicBezTo>
                  <a:cubicBezTo>
                    <a:pt x="3249" y="1130"/>
                    <a:pt x="3249" y="1130"/>
                    <a:pt x="3249" y="1130"/>
                  </a:cubicBezTo>
                  <a:cubicBezTo>
                    <a:pt x="3412" y="823"/>
                    <a:pt x="3412" y="823"/>
                    <a:pt x="3412" y="823"/>
                  </a:cubicBezTo>
                  <a:cubicBezTo>
                    <a:pt x="3167" y="762"/>
                    <a:pt x="3167" y="762"/>
                    <a:pt x="3167" y="762"/>
                  </a:cubicBezTo>
                  <a:cubicBezTo>
                    <a:pt x="3346" y="29"/>
                    <a:pt x="3346" y="29"/>
                    <a:pt x="3346" y="29"/>
                  </a:cubicBezTo>
                  <a:cubicBezTo>
                    <a:pt x="3390" y="3"/>
                    <a:pt x="3390" y="3"/>
                    <a:pt x="3390" y="3"/>
                  </a:cubicBezTo>
                  <a:cubicBezTo>
                    <a:pt x="3389" y="2"/>
                    <a:pt x="3389" y="1"/>
                    <a:pt x="3388" y="0"/>
                  </a:cubicBezTo>
                  <a:cubicBezTo>
                    <a:pt x="3297" y="46"/>
                    <a:pt x="3196" y="74"/>
                    <a:pt x="3089" y="79"/>
                  </a:cubicBezTo>
                  <a:cubicBezTo>
                    <a:pt x="3089" y="79"/>
                    <a:pt x="3089" y="79"/>
                    <a:pt x="3089" y="79"/>
                  </a:cubicBezTo>
                  <a:cubicBezTo>
                    <a:pt x="2713" y="79"/>
                    <a:pt x="2713" y="79"/>
                    <a:pt x="2713" y="79"/>
                  </a:cubicBezTo>
                  <a:cubicBezTo>
                    <a:pt x="2713" y="80"/>
                    <a:pt x="2713" y="81"/>
                    <a:pt x="2713" y="82"/>
                  </a:cubicBezTo>
                  <a:cubicBezTo>
                    <a:pt x="2710" y="82"/>
                    <a:pt x="2708" y="81"/>
                    <a:pt x="2706" y="81"/>
                  </a:cubicBezTo>
                  <a:cubicBezTo>
                    <a:pt x="2459" y="81"/>
                    <a:pt x="2259" y="281"/>
                    <a:pt x="2259" y="528"/>
                  </a:cubicBezTo>
                  <a:cubicBezTo>
                    <a:pt x="2259" y="564"/>
                    <a:pt x="2264" y="600"/>
                    <a:pt x="2272" y="633"/>
                  </a:cubicBezTo>
                  <a:cubicBezTo>
                    <a:pt x="1713" y="1707"/>
                    <a:pt x="1713" y="1707"/>
                    <a:pt x="1713" y="1707"/>
                  </a:cubicBezTo>
                  <a:cubicBezTo>
                    <a:pt x="438" y="1931"/>
                    <a:pt x="438" y="1931"/>
                    <a:pt x="438" y="1931"/>
                  </a:cubicBezTo>
                  <a:cubicBezTo>
                    <a:pt x="348" y="1159"/>
                    <a:pt x="348" y="1159"/>
                    <a:pt x="348" y="1159"/>
                  </a:cubicBezTo>
                  <a:cubicBezTo>
                    <a:pt x="327" y="976"/>
                    <a:pt x="177" y="839"/>
                    <a:pt x="0" y="828"/>
                  </a:cubicBezTo>
                  <a:cubicBezTo>
                    <a:pt x="148" y="1500"/>
                    <a:pt x="463" y="2110"/>
                    <a:pt x="899" y="2612"/>
                  </a:cubicBezTo>
                  <a:cubicBezTo>
                    <a:pt x="2025" y="2414"/>
                    <a:pt x="2025" y="2414"/>
                    <a:pt x="2025" y="2414"/>
                  </a:cubicBezTo>
                  <a:cubicBezTo>
                    <a:pt x="2140" y="2393"/>
                    <a:pt x="2239" y="2321"/>
                    <a:pt x="2293" y="2218"/>
                  </a:cubicBezTo>
                  <a:cubicBezTo>
                    <a:pt x="2706" y="1424"/>
                    <a:pt x="2706" y="1424"/>
                    <a:pt x="2706" y="1424"/>
                  </a:cubicBezTo>
                  <a:cubicBezTo>
                    <a:pt x="2703" y="1478"/>
                    <a:pt x="2701" y="1528"/>
                    <a:pt x="2698" y="1575"/>
                  </a:cubicBezTo>
                  <a:cubicBezTo>
                    <a:pt x="2698" y="1619"/>
                    <a:pt x="2698" y="1619"/>
                    <a:pt x="2698" y="1619"/>
                  </a:cubicBezTo>
                  <a:cubicBezTo>
                    <a:pt x="2666" y="2688"/>
                    <a:pt x="2666" y="2688"/>
                    <a:pt x="2666" y="2688"/>
                  </a:cubicBezTo>
                  <a:cubicBezTo>
                    <a:pt x="2652" y="3148"/>
                    <a:pt x="2652" y="3148"/>
                    <a:pt x="2652" y="3148"/>
                  </a:cubicBezTo>
                  <a:cubicBezTo>
                    <a:pt x="2631" y="3788"/>
                    <a:pt x="2631" y="3788"/>
                    <a:pt x="2631" y="3788"/>
                  </a:cubicBezTo>
                  <a:cubicBezTo>
                    <a:pt x="3050" y="3933"/>
                    <a:pt x="3500" y="4013"/>
                    <a:pt x="3968" y="4013"/>
                  </a:cubicBezTo>
                  <a:cubicBezTo>
                    <a:pt x="4613" y="4013"/>
                    <a:pt x="5223" y="3862"/>
                    <a:pt x="5765" y="3594"/>
                  </a:cubicBezTo>
                  <a:cubicBezTo>
                    <a:pt x="5743" y="2314"/>
                    <a:pt x="5743" y="2314"/>
                    <a:pt x="5743" y="2314"/>
                  </a:cubicBezTo>
                  <a:lnTo>
                    <a:pt x="5751" y="2352"/>
                  </a:lnTo>
                  <a:close/>
                  <a:moveTo>
                    <a:pt x="4180" y="3152"/>
                  </a:moveTo>
                  <a:cubicBezTo>
                    <a:pt x="4180" y="3152"/>
                    <a:pt x="4180" y="3152"/>
                    <a:pt x="4180" y="3152"/>
                  </a:cubicBezTo>
                  <a:cubicBezTo>
                    <a:pt x="4180" y="3152"/>
                    <a:pt x="4180" y="3152"/>
                    <a:pt x="4180" y="3152"/>
                  </a:cubicBezTo>
                  <a:close/>
                </a:path>
              </a:pathLst>
            </a:custGeom>
            <a:solidFill>
              <a:srgbClr val="4844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53" name="PA-任意多边形 10">
              <a:extLst>
                <a:ext uri="{FF2B5EF4-FFF2-40B4-BE49-F238E27FC236}">
                  <a16:creationId xmlns:a16="http://schemas.microsoft.com/office/drawing/2014/main" id="{4F2AEE74-E3EE-4766-A103-15159E03047B}"/>
                </a:ext>
              </a:extLst>
            </p:cNvPr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6657" y="1808"/>
              <a:ext cx="310" cy="147"/>
            </a:xfrm>
            <a:custGeom>
              <a:avLst/>
              <a:gdLst>
                <a:gd name="T0" fmla="*/ 1083 w 1083"/>
                <a:gd name="T1" fmla="*/ 150 h 514"/>
                <a:gd name="T2" fmla="*/ 1083 w 1083"/>
                <a:gd name="T3" fmla="*/ 150 h 514"/>
                <a:gd name="T4" fmla="*/ 1083 w 1083"/>
                <a:gd name="T5" fmla="*/ 0 h 514"/>
                <a:gd name="T6" fmla="*/ 162 w 1083"/>
                <a:gd name="T7" fmla="*/ 0 h 514"/>
                <a:gd name="T8" fmla="*/ 162 w 1083"/>
                <a:gd name="T9" fmla="*/ 217 h 514"/>
                <a:gd name="T10" fmla="*/ 159 w 1083"/>
                <a:gd name="T11" fmla="*/ 217 h 514"/>
                <a:gd name="T12" fmla="*/ 0 w 1083"/>
                <a:gd name="T13" fmla="*/ 445 h 514"/>
                <a:gd name="T14" fmla="*/ 1083 w 1083"/>
                <a:gd name="T15" fmla="*/ 150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83" h="514">
                  <a:moveTo>
                    <a:pt x="1083" y="150"/>
                  </a:moveTo>
                  <a:cubicBezTo>
                    <a:pt x="1083" y="150"/>
                    <a:pt x="1083" y="150"/>
                    <a:pt x="1083" y="150"/>
                  </a:cubicBezTo>
                  <a:cubicBezTo>
                    <a:pt x="1083" y="0"/>
                    <a:pt x="1083" y="0"/>
                    <a:pt x="1083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217"/>
                    <a:pt x="162" y="217"/>
                    <a:pt x="162" y="217"/>
                  </a:cubicBezTo>
                  <a:cubicBezTo>
                    <a:pt x="159" y="217"/>
                    <a:pt x="159" y="217"/>
                    <a:pt x="159" y="217"/>
                  </a:cubicBezTo>
                  <a:cubicBezTo>
                    <a:pt x="121" y="303"/>
                    <a:pt x="66" y="380"/>
                    <a:pt x="0" y="445"/>
                  </a:cubicBezTo>
                  <a:cubicBezTo>
                    <a:pt x="719" y="514"/>
                    <a:pt x="1083" y="150"/>
                    <a:pt x="1083" y="150"/>
                  </a:cubicBezTo>
                  <a:close/>
                </a:path>
              </a:pathLst>
            </a:custGeom>
            <a:solidFill>
              <a:srgbClr val="DCB7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54" name="PA-任意多边形 11">
              <a:extLst>
                <a:ext uri="{FF2B5EF4-FFF2-40B4-BE49-F238E27FC236}">
                  <a16:creationId xmlns:a16="http://schemas.microsoft.com/office/drawing/2014/main" id="{EE182D5C-0239-4EDE-B020-C088A4D71A0D}"/>
                </a:ext>
              </a:extLst>
            </p:cNvPr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6603" y="1851"/>
              <a:ext cx="455" cy="273"/>
            </a:xfrm>
            <a:custGeom>
              <a:avLst/>
              <a:gdLst>
                <a:gd name="T0" fmla="*/ 1271 w 1588"/>
                <a:gd name="T1" fmla="*/ 141 h 953"/>
                <a:gd name="T2" fmla="*/ 1271 w 1588"/>
                <a:gd name="T3" fmla="*/ 0 h 953"/>
                <a:gd name="T4" fmla="*/ 1271 w 1588"/>
                <a:gd name="T5" fmla="*/ 0 h 953"/>
                <a:gd name="T6" fmla="*/ 188 w 1588"/>
                <a:gd name="T7" fmla="*/ 295 h 953"/>
                <a:gd name="T8" fmla="*/ 0 w 1588"/>
                <a:gd name="T9" fmla="*/ 430 h 953"/>
                <a:gd name="T10" fmla="*/ 350 w 1588"/>
                <a:gd name="T11" fmla="*/ 737 h 953"/>
                <a:gd name="T12" fmla="*/ 350 w 1588"/>
                <a:gd name="T13" fmla="*/ 939 h 953"/>
                <a:gd name="T14" fmla="*/ 352 w 1588"/>
                <a:gd name="T15" fmla="*/ 939 h 953"/>
                <a:gd name="T16" fmla="*/ 352 w 1588"/>
                <a:gd name="T17" fmla="*/ 953 h 953"/>
                <a:gd name="T18" fmla="*/ 1227 w 1588"/>
                <a:gd name="T19" fmla="*/ 953 h 953"/>
                <a:gd name="T20" fmla="*/ 1227 w 1588"/>
                <a:gd name="T21" fmla="*/ 939 h 953"/>
                <a:gd name="T22" fmla="*/ 1271 w 1588"/>
                <a:gd name="T23" fmla="*/ 939 h 953"/>
                <a:gd name="T24" fmla="*/ 1271 w 1588"/>
                <a:gd name="T25" fmla="*/ 717 h 953"/>
                <a:gd name="T26" fmla="*/ 1588 w 1588"/>
                <a:gd name="T27" fmla="*/ 427 h 953"/>
                <a:gd name="T28" fmla="*/ 1271 w 1588"/>
                <a:gd name="T29" fmla="*/ 141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88" h="953">
                  <a:moveTo>
                    <a:pt x="1271" y="141"/>
                  </a:moveTo>
                  <a:cubicBezTo>
                    <a:pt x="1271" y="0"/>
                    <a:pt x="1271" y="0"/>
                    <a:pt x="1271" y="0"/>
                  </a:cubicBezTo>
                  <a:cubicBezTo>
                    <a:pt x="1271" y="0"/>
                    <a:pt x="1271" y="0"/>
                    <a:pt x="1271" y="0"/>
                  </a:cubicBezTo>
                  <a:cubicBezTo>
                    <a:pt x="1271" y="0"/>
                    <a:pt x="907" y="364"/>
                    <a:pt x="188" y="295"/>
                  </a:cubicBezTo>
                  <a:cubicBezTo>
                    <a:pt x="133" y="350"/>
                    <a:pt x="69" y="395"/>
                    <a:pt x="0" y="430"/>
                  </a:cubicBezTo>
                  <a:cubicBezTo>
                    <a:pt x="90" y="559"/>
                    <a:pt x="210" y="664"/>
                    <a:pt x="350" y="737"/>
                  </a:cubicBezTo>
                  <a:cubicBezTo>
                    <a:pt x="350" y="939"/>
                    <a:pt x="350" y="939"/>
                    <a:pt x="350" y="939"/>
                  </a:cubicBezTo>
                  <a:cubicBezTo>
                    <a:pt x="352" y="939"/>
                    <a:pt x="352" y="939"/>
                    <a:pt x="352" y="939"/>
                  </a:cubicBezTo>
                  <a:cubicBezTo>
                    <a:pt x="352" y="953"/>
                    <a:pt x="352" y="953"/>
                    <a:pt x="352" y="953"/>
                  </a:cubicBezTo>
                  <a:cubicBezTo>
                    <a:pt x="1227" y="953"/>
                    <a:pt x="1227" y="953"/>
                    <a:pt x="1227" y="953"/>
                  </a:cubicBezTo>
                  <a:cubicBezTo>
                    <a:pt x="1227" y="939"/>
                    <a:pt x="1227" y="939"/>
                    <a:pt x="1227" y="939"/>
                  </a:cubicBezTo>
                  <a:cubicBezTo>
                    <a:pt x="1271" y="939"/>
                    <a:pt x="1271" y="939"/>
                    <a:pt x="1271" y="939"/>
                  </a:cubicBezTo>
                  <a:cubicBezTo>
                    <a:pt x="1271" y="717"/>
                    <a:pt x="1271" y="717"/>
                    <a:pt x="1271" y="717"/>
                  </a:cubicBezTo>
                  <a:cubicBezTo>
                    <a:pt x="1397" y="645"/>
                    <a:pt x="1506" y="546"/>
                    <a:pt x="1588" y="427"/>
                  </a:cubicBezTo>
                  <a:cubicBezTo>
                    <a:pt x="1457" y="364"/>
                    <a:pt x="1347" y="264"/>
                    <a:pt x="1271" y="141"/>
                  </a:cubicBezTo>
                  <a:close/>
                </a:path>
              </a:pathLst>
            </a:custGeom>
            <a:solidFill>
              <a:srgbClr val="F5D0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55" name="PA-任意多边形 12">
              <a:extLst>
                <a:ext uri="{FF2B5EF4-FFF2-40B4-BE49-F238E27FC236}">
                  <a16:creationId xmlns:a16="http://schemas.microsoft.com/office/drawing/2014/main" id="{5FE4B631-35D9-4A5F-A6DF-B87F143047C9}"/>
                </a:ext>
              </a:extLst>
            </p:cNvPr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6651" y="2018"/>
              <a:ext cx="365" cy="821"/>
            </a:xfrm>
            <a:custGeom>
              <a:avLst/>
              <a:gdLst>
                <a:gd name="T0" fmla="*/ 1274 w 1274"/>
                <a:gd name="T1" fmla="*/ 0 h 2873"/>
                <a:gd name="T2" fmla="*/ 615 w 1274"/>
                <a:gd name="T3" fmla="*/ 260 h 2873"/>
                <a:gd name="T4" fmla="*/ 0 w 1274"/>
                <a:gd name="T5" fmla="*/ 38 h 2873"/>
                <a:gd name="T6" fmla="*/ 642 w 1274"/>
                <a:gd name="T7" fmla="*/ 2873 h 2873"/>
                <a:gd name="T8" fmla="*/ 1274 w 1274"/>
                <a:gd name="T9" fmla="*/ 0 h 28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4" h="2873">
                  <a:moveTo>
                    <a:pt x="1274" y="0"/>
                  </a:moveTo>
                  <a:cubicBezTo>
                    <a:pt x="1102" y="161"/>
                    <a:pt x="870" y="260"/>
                    <a:pt x="615" y="260"/>
                  </a:cubicBezTo>
                  <a:cubicBezTo>
                    <a:pt x="381" y="260"/>
                    <a:pt x="167" y="176"/>
                    <a:pt x="0" y="38"/>
                  </a:cubicBezTo>
                  <a:cubicBezTo>
                    <a:pt x="642" y="2873"/>
                    <a:pt x="642" y="2873"/>
                    <a:pt x="642" y="2873"/>
                  </a:cubicBezTo>
                  <a:lnTo>
                    <a:pt x="12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56" name="PA-任意多边形 13">
              <a:extLst>
                <a:ext uri="{FF2B5EF4-FFF2-40B4-BE49-F238E27FC236}">
                  <a16:creationId xmlns:a16="http://schemas.microsoft.com/office/drawing/2014/main" id="{9A5F2D1B-FAE2-4FE6-AB53-D6F802DC6419}"/>
                </a:ext>
              </a:extLst>
            </p:cNvPr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6742" y="2132"/>
              <a:ext cx="182" cy="706"/>
            </a:xfrm>
            <a:custGeom>
              <a:avLst/>
              <a:gdLst>
                <a:gd name="T0" fmla="*/ 140 w 182"/>
                <a:gd name="T1" fmla="*/ 574 h 706"/>
                <a:gd name="T2" fmla="*/ 182 w 182"/>
                <a:gd name="T3" fmla="*/ 473 h 706"/>
                <a:gd name="T4" fmla="*/ 133 w 182"/>
                <a:gd name="T5" fmla="*/ 12 h 706"/>
                <a:gd name="T6" fmla="*/ 94 w 182"/>
                <a:gd name="T7" fmla="*/ 1 h 706"/>
                <a:gd name="T8" fmla="*/ 94 w 182"/>
                <a:gd name="T9" fmla="*/ 0 h 706"/>
                <a:gd name="T10" fmla="*/ 93 w 182"/>
                <a:gd name="T11" fmla="*/ 0 h 706"/>
                <a:gd name="T12" fmla="*/ 92 w 182"/>
                <a:gd name="T13" fmla="*/ 0 h 706"/>
                <a:gd name="T14" fmla="*/ 92 w 182"/>
                <a:gd name="T15" fmla="*/ 1 h 706"/>
                <a:gd name="T16" fmla="*/ 53 w 182"/>
                <a:gd name="T17" fmla="*/ 12 h 706"/>
                <a:gd name="T18" fmla="*/ 0 w 182"/>
                <a:gd name="T19" fmla="*/ 503 h 706"/>
                <a:gd name="T20" fmla="*/ 63 w 182"/>
                <a:gd name="T21" fmla="*/ 622 h 706"/>
                <a:gd name="T22" fmla="*/ 93 w 182"/>
                <a:gd name="T23" fmla="*/ 706 h 706"/>
                <a:gd name="T24" fmla="*/ 103 w 182"/>
                <a:gd name="T25" fmla="*/ 688 h 706"/>
                <a:gd name="T26" fmla="*/ 127 w 182"/>
                <a:gd name="T27" fmla="*/ 619 h 706"/>
                <a:gd name="T28" fmla="*/ 140 w 182"/>
                <a:gd name="T29" fmla="*/ 574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2" h="706">
                  <a:moveTo>
                    <a:pt x="140" y="574"/>
                  </a:moveTo>
                  <a:lnTo>
                    <a:pt x="182" y="473"/>
                  </a:lnTo>
                  <a:lnTo>
                    <a:pt x="133" y="12"/>
                  </a:lnTo>
                  <a:lnTo>
                    <a:pt x="94" y="1"/>
                  </a:lnTo>
                  <a:lnTo>
                    <a:pt x="94" y="0"/>
                  </a:lnTo>
                  <a:lnTo>
                    <a:pt x="93" y="0"/>
                  </a:lnTo>
                  <a:lnTo>
                    <a:pt x="92" y="0"/>
                  </a:lnTo>
                  <a:lnTo>
                    <a:pt x="92" y="1"/>
                  </a:lnTo>
                  <a:lnTo>
                    <a:pt x="53" y="12"/>
                  </a:lnTo>
                  <a:lnTo>
                    <a:pt x="0" y="503"/>
                  </a:lnTo>
                  <a:lnTo>
                    <a:pt x="63" y="622"/>
                  </a:lnTo>
                  <a:lnTo>
                    <a:pt x="93" y="706"/>
                  </a:lnTo>
                  <a:lnTo>
                    <a:pt x="103" y="688"/>
                  </a:lnTo>
                  <a:lnTo>
                    <a:pt x="127" y="619"/>
                  </a:lnTo>
                  <a:lnTo>
                    <a:pt x="140" y="574"/>
                  </a:lnTo>
                  <a:close/>
                </a:path>
              </a:pathLst>
            </a:custGeom>
            <a:solidFill>
              <a:srgbClr val="DE59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57" name="PA-任意多边形 14">
              <a:extLst>
                <a:ext uri="{FF2B5EF4-FFF2-40B4-BE49-F238E27FC236}">
                  <a16:creationId xmlns:a16="http://schemas.microsoft.com/office/drawing/2014/main" id="{FF05CF04-0739-4801-A2AC-E6434DABE55B}"/>
                </a:ext>
              </a:extLst>
            </p:cNvPr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6760" y="2060"/>
              <a:ext cx="146" cy="90"/>
            </a:xfrm>
            <a:custGeom>
              <a:avLst/>
              <a:gdLst>
                <a:gd name="T0" fmla="*/ 134 w 146"/>
                <a:gd name="T1" fmla="*/ 8 h 90"/>
                <a:gd name="T2" fmla="*/ 73 w 146"/>
                <a:gd name="T3" fmla="*/ 0 h 90"/>
                <a:gd name="T4" fmla="*/ 12 w 146"/>
                <a:gd name="T5" fmla="*/ 8 h 90"/>
                <a:gd name="T6" fmla="*/ 0 w 146"/>
                <a:gd name="T7" fmla="*/ 42 h 90"/>
                <a:gd name="T8" fmla="*/ 29 w 146"/>
                <a:gd name="T9" fmla="*/ 88 h 90"/>
                <a:gd name="T10" fmla="*/ 73 w 146"/>
                <a:gd name="T11" fmla="*/ 90 h 90"/>
                <a:gd name="T12" fmla="*/ 117 w 146"/>
                <a:gd name="T13" fmla="*/ 88 h 90"/>
                <a:gd name="T14" fmla="*/ 146 w 146"/>
                <a:gd name="T15" fmla="*/ 42 h 90"/>
                <a:gd name="T16" fmla="*/ 134 w 146"/>
                <a:gd name="T17" fmla="*/ 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6" h="90">
                  <a:moveTo>
                    <a:pt x="134" y="8"/>
                  </a:moveTo>
                  <a:lnTo>
                    <a:pt x="73" y="0"/>
                  </a:lnTo>
                  <a:lnTo>
                    <a:pt x="12" y="8"/>
                  </a:lnTo>
                  <a:lnTo>
                    <a:pt x="0" y="42"/>
                  </a:lnTo>
                  <a:lnTo>
                    <a:pt x="29" y="88"/>
                  </a:lnTo>
                  <a:lnTo>
                    <a:pt x="73" y="90"/>
                  </a:lnTo>
                  <a:lnTo>
                    <a:pt x="117" y="88"/>
                  </a:lnTo>
                  <a:lnTo>
                    <a:pt x="146" y="42"/>
                  </a:lnTo>
                  <a:lnTo>
                    <a:pt x="134" y="8"/>
                  </a:lnTo>
                  <a:close/>
                </a:path>
              </a:pathLst>
            </a:custGeom>
            <a:solidFill>
              <a:srgbClr val="DE59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58" name="PA-任意多边形 15">
              <a:extLst>
                <a:ext uri="{FF2B5EF4-FFF2-40B4-BE49-F238E27FC236}">
                  <a16:creationId xmlns:a16="http://schemas.microsoft.com/office/drawing/2014/main" id="{1D1FC351-0EE7-4DE6-87AD-16996F0E84AB}"/>
                </a:ext>
              </a:extLst>
            </p:cNvPr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6588" y="1955"/>
              <a:ext cx="242" cy="244"/>
            </a:xfrm>
            <a:custGeom>
              <a:avLst/>
              <a:gdLst>
                <a:gd name="T0" fmla="*/ 47 w 242"/>
                <a:gd name="T1" fmla="*/ 0 h 244"/>
                <a:gd name="T2" fmla="*/ 242 w 242"/>
                <a:gd name="T3" fmla="*/ 105 h 244"/>
                <a:gd name="T4" fmla="*/ 104 w 242"/>
                <a:gd name="T5" fmla="*/ 244 h 244"/>
                <a:gd name="T6" fmla="*/ 0 w 242"/>
                <a:gd name="T7" fmla="*/ 27 h 244"/>
                <a:gd name="T8" fmla="*/ 47 w 242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" h="244">
                  <a:moveTo>
                    <a:pt x="47" y="0"/>
                  </a:moveTo>
                  <a:lnTo>
                    <a:pt x="242" y="105"/>
                  </a:lnTo>
                  <a:lnTo>
                    <a:pt x="104" y="244"/>
                  </a:lnTo>
                  <a:lnTo>
                    <a:pt x="0" y="27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59" name="PA-任意多边形 16">
              <a:extLst>
                <a:ext uri="{FF2B5EF4-FFF2-40B4-BE49-F238E27FC236}">
                  <a16:creationId xmlns:a16="http://schemas.microsoft.com/office/drawing/2014/main" id="{740A0111-E509-4231-A9CE-445388D3A5FF}"/>
                </a:ext>
              </a:extLst>
            </p:cNvPr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6831" y="1955"/>
              <a:ext cx="242" cy="244"/>
            </a:xfrm>
            <a:custGeom>
              <a:avLst/>
              <a:gdLst>
                <a:gd name="T0" fmla="*/ 196 w 242"/>
                <a:gd name="T1" fmla="*/ 0 h 244"/>
                <a:gd name="T2" fmla="*/ 0 w 242"/>
                <a:gd name="T3" fmla="*/ 105 h 244"/>
                <a:gd name="T4" fmla="*/ 139 w 242"/>
                <a:gd name="T5" fmla="*/ 244 h 244"/>
                <a:gd name="T6" fmla="*/ 242 w 242"/>
                <a:gd name="T7" fmla="*/ 27 h 244"/>
                <a:gd name="T8" fmla="*/ 196 w 242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" h="244">
                  <a:moveTo>
                    <a:pt x="196" y="0"/>
                  </a:moveTo>
                  <a:lnTo>
                    <a:pt x="0" y="105"/>
                  </a:lnTo>
                  <a:lnTo>
                    <a:pt x="139" y="244"/>
                  </a:lnTo>
                  <a:lnTo>
                    <a:pt x="242" y="27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60" name="PA-任意多边形 17">
              <a:extLst>
                <a:ext uri="{FF2B5EF4-FFF2-40B4-BE49-F238E27FC236}">
                  <a16:creationId xmlns:a16="http://schemas.microsoft.com/office/drawing/2014/main" id="{90184D2C-3C54-499F-9A9C-882BCDF9E810}"/>
                </a:ext>
              </a:extLst>
            </p:cNvPr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6835" y="1081"/>
              <a:ext cx="336" cy="814"/>
            </a:xfrm>
            <a:custGeom>
              <a:avLst/>
              <a:gdLst>
                <a:gd name="T0" fmla="*/ 1171 w 1171"/>
                <a:gd name="T1" fmla="*/ 1091 h 2848"/>
                <a:gd name="T2" fmla="*/ 24 w 1171"/>
                <a:gd name="T3" fmla="*/ 0 h 2848"/>
                <a:gd name="T4" fmla="*/ 0 w 1171"/>
                <a:gd name="T5" fmla="*/ 0 h 2848"/>
                <a:gd name="T6" fmla="*/ 0 w 1171"/>
                <a:gd name="T7" fmla="*/ 2848 h 2848"/>
                <a:gd name="T8" fmla="*/ 1171 w 1171"/>
                <a:gd name="T9" fmla="*/ 1091 h 2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1" h="2848">
                  <a:moveTo>
                    <a:pt x="1171" y="1091"/>
                  </a:moveTo>
                  <a:cubicBezTo>
                    <a:pt x="1171" y="261"/>
                    <a:pt x="672" y="0"/>
                    <a:pt x="24" y="0"/>
                  </a:cubicBezTo>
                  <a:cubicBezTo>
                    <a:pt x="16" y="0"/>
                    <a:pt x="8" y="0"/>
                    <a:pt x="0" y="0"/>
                  </a:cubicBezTo>
                  <a:cubicBezTo>
                    <a:pt x="0" y="2848"/>
                    <a:pt x="0" y="2848"/>
                    <a:pt x="0" y="2848"/>
                  </a:cubicBezTo>
                  <a:cubicBezTo>
                    <a:pt x="647" y="2845"/>
                    <a:pt x="1171" y="1920"/>
                    <a:pt x="1171" y="1091"/>
                  </a:cubicBezTo>
                  <a:close/>
                </a:path>
              </a:pathLst>
            </a:custGeom>
            <a:solidFill>
              <a:srgbClr val="F5D0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61" name="PA-任意多边形 18">
              <a:extLst>
                <a:ext uri="{FF2B5EF4-FFF2-40B4-BE49-F238E27FC236}">
                  <a16:creationId xmlns:a16="http://schemas.microsoft.com/office/drawing/2014/main" id="{352228BA-36FD-4BD7-BDA7-B5C7897F50CD}"/>
                </a:ext>
              </a:extLst>
            </p:cNvPr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6498" y="1081"/>
              <a:ext cx="337" cy="814"/>
            </a:xfrm>
            <a:custGeom>
              <a:avLst/>
              <a:gdLst>
                <a:gd name="T0" fmla="*/ 1147 w 1177"/>
                <a:gd name="T1" fmla="*/ 1 h 2848"/>
                <a:gd name="T2" fmla="*/ 0 w 1177"/>
                <a:gd name="T3" fmla="*/ 1091 h 2848"/>
                <a:gd name="T4" fmla="*/ 1147 w 1177"/>
                <a:gd name="T5" fmla="*/ 2847 h 2848"/>
                <a:gd name="T6" fmla="*/ 1174 w 1177"/>
                <a:gd name="T7" fmla="*/ 2848 h 2848"/>
                <a:gd name="T8" fmla="*/ 1177 w 1177"/>
                <a:gd name="T9" fmla="*/ 2848 h 2848"/>
                <a:gd name="T10" fmla="*/ 1177 w 1177"/>
                <a:gd name="T11" fmla="*/ 0 h 2848"/>
                <a:gd name="T12" fmla="*/ 1147 w 1177"/>
                <a:gd name="T13" fmla="*/ 1 h 2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7" h="2848">
                  <a:moveTo>
                    <a:pt x="1147" y="1"/>
                  </a:moveTo>
                  <a:cubicBezTo>
                    <a:pt x="523" y="21"/>
                    <a:pt x="0" y="284"/>
                    <a:pt x="0" y="1091"/>
                  </a:cubicBezTo>
                  <a:cubicBezTo>
                    <a:pt x="0" y="1910"/>
                    <a:pt x="512" y="2829"/>
                    <a:pt x="1147" y="2847"/>
                  </a:cubicBezTo>
                  <a:cubicBezTo>
                    <a:pt x="1156" y="2847"/>
                    <a:pt x="1165" y="2848"/>
                    <a:pt x="1174" y="2848"/>
                  </a:cubicBezTo>
                  <a:cubicBezTo>
                    <a:pt x="1175" y="2848"/>
                    <a:pt x="1176" y="2848"/>
                    <a:pt x="1177" y="2848"/>
                  </a:cubicBezTo>
                  <a:cubicBezTo>
                    <a:pt x="1177" y="0"/>
                    <a:pt x="1177" y="0"/>
                    <a:pt x="1177" y="0"/>
                  </a:cubicBezTo>
                  <a:cubicBezTo>
                    <a:pt x="1167" y="1"/>
                    <a:pt x="1157" y="1"/>
                    <a:pt x="1147" y="1"/>
                  </a:cubicBezTo>
                  <a:close/>
                </a:path>
              </a:pathLst>
            </a:custGeom>
            <a:solidFill>
              <a:srgbClr val="E7C1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62" name="PA-任意多边形 19">
              <a:extLst>
                <a:ext uri="{FF2B5EF4-FFF2-40B4-BE49-F238E27FC236}">
                  <a16:creationId xmlns:a16="http://schemas.microsoft.com/office/drawing/2014/main" id="{75ACDB86-ED7C-48C6-8B29-91957C09A2AE}"/>
                </a:ext>
              </a:extLst>
            </p:cNvPr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>
              <a:off x="6461" y="1009"/>
              <a:ext cx="733" cy="484"/>
            </a:xfrm>
            <a:custGeom>
              <a:avLst/>
              <a:gdLst>
                <a:gd name="T0" fmla="*/ 2557 w 2561"/>
                <a:gd name="T1" fmla="*/ 1237 h 1694"/>
                <a:gd name="T2" fmla="*/ 2378 w 2561"/>
                <a:gd name="T3" fmla="*/ 598 h 1694"/>
                <a:gd name="T4" fmla="*/ 1612 w 2561"/>
                <a:gd name="T5" fmla="*/ 10 h 1694"/>
                <a:gd name="T6" fmla="*/ 714 w 2561"/>
                <a:gd name="T7" fmla="*/ 108 h 1694"/>
                <a:gd name="T8" fmla="*/ 502 w 2561"/>
                <a:gd name="T9" fmla="*/ 140 h 1694"/>
                <a:gd name="T10" fmla="*/ 393 w 2561"/>
                <a:gd name="T11" fmla="*/ 140 h 1694"/>
                <a:gd name="T12" fmla="*/ 415 w 2561"/>
                <a:gd name="T13" fmla="*/ 195 h 1694"/>
                <a:gd name="T14" fmla="*/ 435 w 2561"/>
                <a:gd name="T15" fmla="*/ 240 h 1694"/>
                <a:gd name="T16" fmla="*/ 376 w 2561"/>
                <a:gd name="T17" fmla="*/ 225 h 1694"/>
                <a:gd name="T18" fmla="*/ 140 w 2561"/>
                <a:gd name="T19" fmla="*/ 113 h 1694"/>
                <a:gd name="T20" fmla="*/ 186 w 2561"/>
                <a:gd name="T21" fmla="*/ 420 h 1694"/>
                <a:gd name="T22" fmla="*/ 256 w 2561"/>
                <a:gd name="T23" fmla="*/ 545 h 1694"/>
                <a:gd name="T24" fmla="*/ 156 w 2561"/>
                <a:gd name="T25" fmla="*/ 519 h 1694"/>
                <a:gd name="T26" fmla="*/ 198 w 2561"/>
                <a:gd name="T27" fmla="*/ 666 h 1694"/>
                <a:gd name="T28" fmla="*/ 0 w 2561"/>
                <a:gd name="T29" fmla="*/ 1377 h 1694"/>
                <a:gd name="T30" fmla="*/ 272 w 2561"/>
                <a:gd name="T31" fmla="*/ 1694 h 1694"/>
                <a:gd name="T32" fmla="*/ 366 w 2561"/>
                <a:gd name="T33" fmla="*/ 1466 h 1694"/>
                <a:gd name="T34" fmla="*/ 371 w 2561"/>
                <a:gd name="T35" fmla="*/ 1467 h 1694"/>
                <a:gd name="T36" fmla="*/ 493 w 2561"/>
                <a:gd name="T37" fmla="*/ 866 h 1694"/>
                <a:gd name="T38" fmla="*/ 1966 w 2561"/>
                <a:gd name="T39" fmla="*/ 888 h 1694"/>
                <a:gd name="T40" fmla="*/ 1999 w 2561"/>
                <a:gd name="T41" fmla="*/ 850 h 1694"/>
                <a:gd name="T42" fmla="*/ 2347 w 2561"/>
                <a:gd name="T43" fmla="*/ 1613 h 1694"/>
                <a:gd name="T44" fmla="*/ 2559 w 2561"/>
                <a:gd name="T45" fmla="*/ 1258 h 1694"/>
                <a:gd name="T46" fmla="*/ 2561 w 2561"/>
                <a:gd name="T47" fmla="*/ 1257 h 1694"/>
                <a:gd name="T48" fmla="*/ 2557 w 2561"/>
                <a:gd name="T49" fmla="*/ 1237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61" h="1694">
                  <a:moveTo>
                    <a:pt x="2557" y="1237"/>
                  </a:moveTo>
                  <a:cubicBezTo>
                    <a:pt x="2529" y="866"/>
                    <a:pt x="2378" y="598"/>
                    <a:pt x="2378" y="598"/>
                  </a:cubicBezTo>
                  <a:cubicBezTo>
                    <a:pt x="2479" y="146"/>
                    <a:pt x="2057" y="20"/>
                    <a:pt x="1612" y="10"/>
                  </a:cubicBezTo>
                  <a:cubicBezTo>
                    <a:pt x="1201" y="0"/>
                    <a:pt x="770" y="88"/>
                    <a:pt x="714" y="108"/>
                  </a:cubicBezTo>
                  <a:cubicBezTo>
                    <a:pt x="654" y="130"/>
                    <a:pt x="569" y="138"/>
                    <a:pt x="502" y="140"/>
                  </a:cubicBezTo>
                  <a:cubicBezTo>
                    <a:pt x="440" y="142"/>
                    <a:pt x="393" y="140"/>
                    <a:pt x="393" y="140"/>
                  </a:cubicBezTo>
                  <a:cubicBezTo>
                    <a:pt x="395" y="150"/>
                    <a:pt x="405" y="174"/>
                    <a:pt x="415" y="195"/>
                  </a:cubicBezTo>
                  <a:cubicBezTo>
                    <a:pt x="425" y="219"/>
                    <a:pt x="435" y="240"/>
                    <a:pt x="435" y="240"/>
                  </a:cubicBezTo>
                  <a:cubicBezTo>
                    <a:pt x="423" y="241"/>
                    <a:pt x="402" y="235"/>
                    <a:pt x="376" y="225"/>
                  </a:cubicBezTo>
                  <a:cubicBezTo>
                    <a:pt x="286" y="192"/>
                    <a:pt x="140" y="113"/>
                    <a:pt x="140" y="113"/>
                  </a:cubicBezTo>
                  <a:cubicBezTo>
                    <a:pt x="124" y="234"/>
                    <a:pt x="153" y="342"/>
                    <a:pt x="186" y="420"/>
                  </a:cubicBezTo>
                  <a:cubicBezTo>
                    <a:pt x="219" y="498"/>
                    <a:pt x="256" y="545"/>
                    <a:pt x="256" y="545"/>
                  </a:cubicBezTo>
                  <a:cubicBezTo>
                    <a:pt x="230" y="550"/>
                    <a:pt x="156" y="519"/>
                    <a:pt x="156" y="519"/>
                  </a:cubicBezTo>
                  <a:cubicBezTo>
                    <a:pt x="177" y="619"/>
                    <a:pt x="198" y="666"/>
                    <a:pt x="198" y="666"/>
                  </a:cubicBezTo>
                  <a:cubicBezTo>
                    <a:pt x="40" y="782"/>
                    <a:pt x="3" y="1116"/>
                    <a:pt x="0" y="1377"/>
                  </a:cubicBezTo>
                  <a:cubicBezTo>
                    <a:pt x="272" y="1694"/>
                    <a:pt x="272" y="1694"/>
                    <a:pt x="272" y="1694"/>
                  </a:cubicBezTo>
                  <a:cubicBezTo>
                    <a:pt x="366" y="1466"/>
                    <a:pt x="366" y="1466"/>
                    <a:pt x="366" y="1466"/>
                  </a:cubicBezTo>
                  <a:cubicBezTo>
                    <a:pt x="368" y="1467"/>
                    <a:pt x="369" y="1467"/>
                    <a:pt x="371" y="1467"/>
                  </a:cubicBezTo>
                  <a:cubicBezTo>
                    <a:pt x="438" y="1227"/>
                    <a:pt x="493" y="866"/>
                    <a:pt x="493" y="866"/>
                  </a:cubicBezTo>
                  <a:cubicBezTo>
                    <a:pt x="1201" y="1321"/>
                    <a:pt x="1853" y="958"/>
                    <a:pt x="1966" y="888"/>
                  </a:cubicBezTo>
                  <a:cubicBezTo>
                    <a:pt x="1987" y="865"/>
                    <a:pt x="1999" y="850"/>
                    <a:pt x="1999" y="850"/>
                  </a:cubicBezTo>
                  <a:cubicBezTo>
                    <a:pt x="2039" y="1306"/>
                    <a:pt x="2347" y="1613"/>
                    <a:pt x="2347" y="1613"/>
                  </a:cubicBezTo>
                  <a:cubicBezTo>
                    <a:pt x="2321" y="1420"/>
                    <a:pt x="2543" y="1269"/>
                    <a:pt x="2559" y="1258"/>
                  </a:cubicBezTo>
                  <a:cubicBezTo>
                    <a:pt x="2560" y="1257"/>
                    <a:pt x="2561" y="1257"/>
                    <a:pt x="2561" y="1257"/>
                  </a:cubicBezTo>
                  <a:cubicBezTo>
                    <a:pt x="2560" y="1250"/>
                    <a:pt x="2559" y="1244"/>
                    <a:pt x="2557" y="1237"/>
                  </a:cubicBezTo>
                  <a:close/>
                </a:path>
              </a:pathLst>
            </a:custGeom>
            <a:solidFill>
              <a:srgbClr val="4024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63" name="PA-任意多边形 20">
              <a:extLst>
                <a:ext uri="{FF2B5EF4-FFF2-40B4-BE49-F238E27FC236}">
                  <a16:creationId xmlns:a16="http://schemas.microsoft.com/office/drawing/2014/main" id="{0A334962-62E3-461E-ADC7-BA2301B2FE40}"/>
                </a:ext>
              </a:extLst>
            </p:cNvPr>
            <p:cNvSpPr>
              <a:spLocks/>
            </p:cNvSpPr>
            <p:nvPr>
              <p:custDataLst>
                <p:tags r:id="rId18"/>
              </p:custDataLst>
            </p:nvPr>
          </p:nvSpPr>
          <p:spPr bwMode="auto">
            <a:xfrm>
              <a:off x="7114" y="1366"/>
              <a:ext cx="112" cy="187"/>
            </a:xfrm>
            <a:custGeom>
              <a:avLst/>
              <a:gdLst>
                <a:gd name="T0" fmla="*/ 45 w 390"/>
                <a:gd name="T1" fmla="*/ 289 h 657"/>
                <a:gd name="T2" fmla="*/ 115 w 390"/>
                <a:gd name="T3" fmla="*/ 635 h 657"/>
                <a:gd name="T4" fmla="*/ 346 w 390"/>
                <a:gd name="T5" fmla="*/ 368 h 657"/>
                <a:gd name="T6" fmla="*/ 275 w 390"/>
                <a:gd name="T7" fmla="*/ 22 h 657"/>
                <a:gd name="T8" fmla="*/ 45 w 390"/>
                <a:gd name="T9" fmla="*/ 289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0" h="657">
                  <a:moveTo>
                    <a:pt x="45" y="289"/>
                  </a:moveTo>
                  <a:cubicBezTo>
                    <a:pt x="0" y="458"/>
                    <a:pt x="32" y="613"/>
                    <a:pt x="115" y="635"/>
                  </a:cubicBezTo>
                  <a:cubicBezTo>
                    <a:pt x="198" y="657"/>
                    <a:pt x="301" y="538"/>
                    <a:pt x="346" y="368"/>
                  </a:cubicBezTo>
                  <a:cubicBezTo>
                    <a:pt x="390" y="199"/>
                    <a:pt x="358" y="44"/>
                    <a:pt x="275" y="22"/>
                  </a:cubicBezTo>
                  <a:cubicBezTo>
                    <a:pt x="192" y="0"/>
                    <a:pt x="89" y="119"/>
                    <a:pt x="45" y="289"/>
                  </a:cubicBezTo>
                  <a:close/>
                </a:path>
              </a:pathLst>
            </a:custGeom>
            <a:solidFill>
              <a:srgbClr val="F5D0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64" name="PA-任意多边形 21">
              <a:extLst>
                <a:ext uri="{FF2B5EF4-FFF2-40B4-BE49-F238E27FC236}">
                  <a16:creationId xmlns:a16="http://schemas.microsoft.com/office/drawing/2014/main" id="{C3E31C3D-F2A2-4584-A698-9AAD98885CDD}"/>
                </a:ext>
              </a:extLst>
            </p:cNvPr>
            <p:cNvSpPr>
              <a:spLocks/>
            </p:cNvSpPr>
            <p:nvPr>
              <p:custDataLst>
                <p:tags r:id="rId19"/>
              </p:custDataLst>
            </p:nvPr>
          </p:nvSpPr>
          <p:spPr bwMode="auto">
            <a:xfrm>
              <a:off x="6442" y="1369"/>
              <a:ext cx="105" cy="183"/>
            </a:xfrm>
            <a:custGeom>
              <a:avLst/>
              <a:gdLst>
                <a:gd name="T0" fmla="*/ 320 w 366"/>
                <a:gd name="T1" fmla="*/ 282 h 641"/>
                <a:gd name="T2" fmla="*/ 266 w 366"/>
                <a:gd name="T3" fmla="*/ 620 h 641"/>
                <a:gd name="T4" fmla="*/ 46 w 366"/>
                <a:gd name="T5" fmla="*/ 358 h 641"/>
                <a:gd name="T6" fmla="*/ 100 w 366"/>
                <a:gd name="T7" fmla="*/ 21 h 641"/>
                <a:gd name="T8" fmla="*/ 320 w 366"/>
                <a:gd name="T9" fmla="*/ 282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6" h="641">
                  <a:moveTo>
                    <a:pt x="320" y="282"/>
                  </a:moveTo>
                  <a:cubicBezTo>
                    <a:pt x="366" y="448"/>
                    <a:pt x="342" y="599"/>
                    <a:pt x="266" y="620"/>
                  </a:cubicBezTo>
                  <a:cubicBezTo>
                    <a:pt x="191" y="641"/>
                    <a:pt x="92" y="524"/>
                    <a:pt x="46" y="358"/>
                  </a:cubicBezTo>
                  <a:cubicBezTo>
                    <a:pt x="0" y="193"/>
                    <a:pt x="24" y="42"/>
                    <a:pt x="100" y="21"/>
                  </a:cubicBezTo>
                  <a:cubicBezTo>
                    <a:pt x="175" y="0"/>
                    <a:pt x="274" y="117"/>
                    <a:pt x="320" y="282"/>
                  </a:cubicBezTo>
                  <a:close/>
                </a:path>
              </a:pathLst>
            </a:custGeom>
            <a:solidFill>
              <a:srgbClr val="E7C1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65" name="PA-任意多边形 22">
              <a:extLst>
                <a:ext uri="{FF2B5EF4-FFF2-40B4-BE49-F238E27FC236}">
                  <a16:creationId xmlns:a16="http://schemas.microsoft.com/office/drawing/2014/main" id="{58AF8287-6300-4D74-98DB-99BF7B59DB1B}"/>
                </a:ext>
              </a:extLst>
            </p:cNvPr>
            <p:cNvSpPr>
              <a:spLocks/>
            </p:cNvSpPr>
            <p:nvPr>
              <p:custDataLst>
                <p:tags r:id="rId20"/>
              </p:custDataLst>
            </p:nvPr>
          </p:nvSpPr>
          <p:spPr bwMode="auto">
            <a:xfrm>
              <a:off x="6537" y="1955"/>
              <a:ext cx="298" cy="884"/>
            </a:xfrm>
            <a:custGeom>
              <a:avLst/>
              <a:gdLst>
                <a:gd name="T0" fmla="*/ 298 w 298"/>
                <a:gd name="T1" fmla="*/ 884 h 884"/>
                <a:gd name="T2" fmla="*/ 114 w 298"/>
                <a:gd name="T3" fmla="*/ 74 h 884"/>
                <a:gd name="T4" fmla="*/ 98 w 298"/>
                <a:gd name="T5" fmla="*/ 0 h 884"/>
                <a:gd name="T6" fmla="*/ 64 w 298"/>
                <a:gd name="T7" fmla="*/ 20 h 884"/>
                <a:gd name="T8" fmla="*/ 51 w 298"/>
                <a:gd name="T9" fmla="*/ 27 h 884"/>
                <a:gd name="T10" fmla="*/ 0 w 298"/>
                <a:gd name="T11" fmla="*/ 237 h 884"/>
                <a:gd name="T12" fmla="*/ 70 w 298"/>
                <a:gd name="T13" fmla="*/ 254 h 884"/>
                <a:gd name="T14" fmla="*/ 24 w 298"/>
                <a:gd name="T15" fmla="*/ 342 h 884"/>
                <a:gd name="T16" fmla="*/ 298 w 298"/>
                <a:gd name="T17" fmla="*/ 884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8" h="884">
                  <a:moveTo>
                    <a:pt x="298" y="884"/>
                  </a:moveTo>
                  <a:lnTo>
                    <a:pt x="114" y="74"/>
                  </a:lnTo>
                  <a:lnTo>
                    <a:pt x="98" y="0"/>
                  </a:lnTo>
                  <a:lnTo>
                    <a:pt x="64" y="20"/>
                  </a:lnTo>
                  <a:lnTo>
                    <a:pt x="51" y="27"/>
                  </a:lnTo>
                  <a:lnTo>
                    <a:pt x="0" y="237"/>
                  </a:lnTo>
                  <a:lnTo>
                    <a:pt x="70" y="254"/>
                  </a:lnTo>
                  <a:lnTo>
                    <a:pt x="24" y="342"/>
                  </a:lnTo>
                  <a:lnTo>
                    <a:pt x="298" y="884"/>
                  </a:lnTo>
                  <a:close/>
                </a:path>
              </a:pathLst>
            </a:custGeom>
            <a:solidFill>
              <a:srgbClr val="3532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66" name="PA-任意多边形 23">
              <a:extLst>
                <a:ext uri="{FF2B5EF4-FFF2-40B4-BE49-F238E27FC236}">
                  <a16:creationId xmlns:a16="http://schemas.microsoft.com/office/drawing/2014/main" id="{F6E8FEE2-D5BF-41AA-9E2B-0D31AB7AE10F}"/>
                </a:ext>
              </a:extLst>
            </p:cNvPr>
            <p:cNvSpPr>
              <a:spLocks/>
            </p:cNvSpPr>
            <p:nvPr>
              <p:custDataLst>
                <p:tags r:id="rId21"/>
              </p:custDataLst>
            </p:nvPr>
          </p:nvSpPr>
          <p:spPr bwMode="auto">
            <a:xfrm>
              <a:off x="6835" y="1955"/>
              <a:ext cx="293" cy="884"/>
            </a:xfrm>
            <a:custGeom>
              <a:avLst/>
              <a:gdLst>
                <a:gd name="T0" fmla="*/ 293 w 293"/>
                <a:gd name="T1" fmla="*/ 237 h 884"/>
                <a:gd name="T2" fmla="*/ 242 w 293"/>
                <a:gd name="T3" fmla="*/ 27 h 884"/>
                <a:gd name="T4" fmla="*/ 241 w 293"/>
                <a:gd name="T5" fmla="*/ 27 h 884"/>
                <a:gd name="T6" fmla="*/ 195 w 293"/>
                <a:gd name="T7" fmla="*/ 0 h 884"/>
                <a:gd name="T8" fmla="*/ 181 w 293"/>
                <a:gd name="T9" fmla="*/ 63 h 884"/>
                <a:gd name="T10" fmla="*/ 0 w 293"/>
                <a:gd name="T11" fmla="*/ 884 h 884"/>
                <a:gd name="T12" fmla="*/ 269 w 293"/>
                <a:gd name="T13" fmla="*/ 342 h 884"/>
                <a:gd name="T14" fmla="*/ 222 w 293"/>
                <a:gd name="T15" fmla="*/ 254 h 884"/>
                <a:gd name="T16" fmla="*/ 293 w 293"/>
                <a:gd name="T17" fmla="*/ 237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3" h="884">
                  <a:moveTo>
                    <a:pt x="293" y="237"/>
                  </a:moveTo>
                  <a:lnTo>
                    <a:pt x="242" y="27"/>
                  </a:lnTo>
                  <a:lnTo>
                    <a:pt x="241" y="27"/>
                  </a:lnTo>
                  <a:lnTo>
                    <a:pt x="195" y="0"/>
                  </a:lnTo>
                  <a:lnTo>
                    <a:pt x="181" y="63"/>
                  </a:lnTo>
                  <a:lnTo>
                    <a:pt x="0" y="884"/>
                  </a:lnTo>
                  <a:lnTo>
                    <a:pt x="269" y="342"/>
                  </a:lnTo>
                  <a:lnTo>
                    <a:pt x="222" y="254"/>
                  </a:lnTo>
                  <a:lnTo>
                    <a:pt x="293" y="237"/>
                  </a:lnTo>
                  <a:close/>
                </a:path>
              </a:pathLst>
            </a:custGeom>
            <a:solidFill>
              <a:srgbClr val="3532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67" name="PA-任意多边形 24">
              <a:extLst>
                <a:ext uri="{FF2B5EF4-FFF2-40B4-BE49-F238E27FC236}">
                  <a16:creationId xmlns:a16="http://schemas.microsoft.com/office/drawing/2014/main" id="{60F91125-485A-4FFA-B007-B2BE5B74C1C0}"/>
                </a:ext>
              </a:extLst>
            </p:cNvPr>
            <p:cNvSpPr>
              <a:spLocks/>
            </p:cNvSpPr>
            <p:nvPr>
              <p:custDataLst>
                <p:tags r:id="rId22"/>
              </p:custDataLst>
            </p:nvPr>
          </p:nvSpPr>
          <p:spPr bwMode="auto">
            <a:xfrm>
              <a:off x="5355" y="1522"/>
              <a:ext cx="1062" cy="1240"/>
            </a:xfrm>
            <a:custGeom>
              <a:avLst/>
              <a:gdLst>
                <a:gd name="T0" fmla="*/ 1062 w 1062"/>
                <a:gd name="T1" fmla="*/ 1069 h 1240"/>
                <a:gd name="T2" fmla="*/ 216 w 1062"/>
                <a:gd name="T3" fmla="*/ 1240 h 1240"/>
                <a:gd name="T4" fmla="*/ 0 w 1062"/>
                <a:gd name="T5" fmla="*/ 170 h 1240"/>
                <a:gd name="T6" fmla="*/ 846 w 1062"/>
                <a:gd name="T7" fmla="*/ 0 h 1240"/>
                <a:gd name="T8" fmla="*/ 1062 w 1062"/>
                <a:gd name="T9" fmla="*/ 1069 h 1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2" h="1240">
                  <a:moveTo>
                    <a:pt x="1062" y="1069"/>
                  </a:moveTo>
                  <a:lnTo>
                    <a:pt x="216" y="1240"/>
                  </a:lnTo>
                  <a:lnTo>
                    <a:pt x="0" y="170"/>
                  </a:lnTo>
                  <a:lnTo>
                    <a:pt x="846" y="0"/>
                  </a:lnTo>
                  <a:lnTo>
                    <a:pt x="1062" y="1069"/>
                  </a:lnTo>
                  <a:close/>
                </a:path>
              </a:pathLst>
            </a:custGeom>
            <a:solidFill>
              <a:srgbClr val="A12D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68" name="PA-任意多边形 25">
              <a:extLst>
                <a:ext uri="{FF2B5EF4-FFF2-40B4-BE49-F238E27FC236}">
                  <a16:creationId xmlns:a16="http://schemas.microsoft.com/office/drawing/2014/main" id="{AACA5815-787A-4976-86AD-25E52099A9C4}"/>
                </a:ext>
              </a:extLst>
            </p:cNvPr>
            <p:cNvSpPr>
              <a:spLocks/>
            </p:cNvSpPr>
            <p:nvPr>
              <p:custDataLst>
                <p:tags r:id="rId23"/>
              </p:custDataLst>
            </p:nvPr>
          </p:nvSpPr>
          <p:spPr bwMode="auto">
            <a:xfrm>
              <a:off x="5410" y="1587"/>
              <a:ext cx="951" cy="1109"/>
            </a:xfrm>
            <a:custGeom>
              <a:avLst/>
              <a:gdLst>
                <a:gd name="T0" fmla="*/ 951 w 951"/>
                <a:gd name="T1" fmla="*/ 957 h 1109"/>
                <a:gd name="T2" fmla="*/ 194 w 951"/>
                <a:gd name="T3" fmla="*/ 1109 h 1109"/>
                <a:gd name="T4" fmla="*/ 0 w 951"/>
                <a:gd name="T5" fmla="*/ 153 h 1109"/>
                <a:gd name="T6" fmla="*/ 758 w 951"/>
                <a:gd name="T7" fmla="*/ 0 h 1109"/>
                <a:gd name="T8" fmla="*/ 951 w 951"/>
                <a:gd name="T9" fmla="*/ 95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1" h="1109">
                  <a:moveTo>
                    <a:pt x="951" y="957"/>
                  </a:moveTo>
                  <a:lnTo>
                    <a:pt x="194" y="1109"/>
                  </a:lnTo>
                  <a:lnTo>
                    <a:pt x="0" y="153"/>
                  </a:lnTo>
                  <a:lnTo>
                    <a:pt x="758" y="0"/>
                  </a:lnTo>
                  <a:lnTo>
                    <a:pt x="951" y="9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69" name="PA-任意多边形 26">
              <a:extLst>
                <a:ext uri="{FF2B5EF4-FFF2-40B4-BE49-F238E27FC236}">
                  <a16:creationId xmlns:a16="http://schemas.microsoft.com/office/drawing/2014/main" id="{977489B8-7442-48E4-AEEA-3DA2582A68E9}"/>
                </a:ext>
              </a:extLst>
            </p:cNvPr>
            <p:cNvSpPr>
              <a:spLocks/>
            </p:cNvSpPr>
            <p:nvPr>
              <p:custDataLst>
                <p:tags r:id="rId24"/>
              </p:custDataLst>
            </p:nvPr>
          </p:nvSpPr>
          <p:spPr bwMode="auto">
            <a:xfrm>
              <a:off x="5617" y="1548"/>
              <a:ext cx="351" cy="164"/>
            </a:xfrm>
            <a:custGeom>
              <a:avLst/>
              <a:gdLst>
                <a:gd name="T0" fmla="*/ 1084 w 1225"/>
                <a:gd name="T1" fmla="*/ 0 h 574"/>
                <a:gd name="T2" fmla="*/ 545 w 1225"/>
                <a:gd name="T3" fmla="*/ 125 h 574"/>
                <a:gd name="T4" fmla="*/ 0 w 1225"/>
                <a:gd name="T5" fmla="*/ 218 h 574"/>
                <a:gd name="T6" fmla="*/ 6 w 1225"/>
                <a:gd name="T7" fmla="*/ 574 h 574"/>
                <a:gd name="T8" fmla="*/ 590 w 1225"/>
                <a:gd name="T9" fmla="*/ 456 h 574"/>
                <a:gd name="T10" fmla="*/ 632 w 1225"/>
                <a:gd name="T11" fmla="*/ 448 h 574"/>
                <a:gd name="T12" fmla="*/ 1225 w 1225"/>
                <a:gd name="T13" fmla="*/ 328 h 574"/>
                <a:gd name="T14" fmla="*/ 1084 w 1225"/>
                <a:gd name="T15" fmla="*/ 0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5" h="574">
                  <a:moveTo>
                    <a:pt x="1084" y="0"/>
                  </a:moveTo>
                  <a:cubicBezTo>
                    <a:pt x="545" y="125"/>
                    <a:pt x="545" y="125"/>
                    <a:pt x="545" y="125"/>
                  </a:cubicBezTo>
                  <a:cubicBezTo>
                    <a:pt x="0" y="218"/>
                    <a:pt x="0" y="218"/>
                    <a:pt x="0" y="218"/>
                  </a:cubicBezTo>
                  <a:cubicBezTo>
                    <a:pt x="0" y="218"/>
                    <a:pt x="62" y="391"/>
                    <a:pt x="6" y="574"/>
                  </a:cubicBezTo>
                  <a:cubicBezTo>
                    <a:pt x="590" y="456"/>
                    <a:pt x="590" y="456"/>
                    <a:pt x="590" y="456"/>
                  </a:cubicBezTo>
                  <a:cubicBezTo>
                    <a:pt x="632" y="448"/>
                    <a:pt x="632" y="448"/>
                    <a:pt x="632" y="448"/>
                  </a:cubicBezTo>
                  <a:cubicBezTo>
                    <a:pt x="1225" y="328"/>
                    <a:pt x="1225" y="328"/>
                    <a:pt x="1225" y="328"/>
                  </a:cubicBezTo>
                  <a:cubicBezTo>
                    <a:pt x="1103" y="181"/>
                    <a:pt x="1084" y="0"/>
                    <a:pt x="1084" y="0"/>
                  </a:cubicBezTo>
                  <a:close/>
                </a:path>
              </a:pathLst>
            </a:custGeom>
            <a:solidFill>
              <a:srgbClr val="3262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70" name="PA-任意多边形 27">
              <a:extLst>
                <a:ext uri="{FF2B5EF4-FFF2-40B4-BE49-F238E27FC236}">
                  <a16:creationId xmlns:a16="http://schemas.microsoft.com/office/drawing/2014/main" id="{415BE356-0923-4DCE-9BF9-1DEBEC1956F6}"/>
                </a:ext>
              </a:extLst>
            </p:cNvPr>
            <p:cNvSpPr>
              <a:spLocks/>
            </p:cNvSpPr>
            <p:nvPr>
              <p:custDataLst>
                <p:tags r:id="rId25"/>
              </p:custDataLst>
            </p:nvPr>
          </p:nvSpPr>
          <p:spPr bwMode="auto">
            <a:xfrm>
              <a:off x="5611" y="1621"/>
              <a:ext cx="361" cy="105"/>
            </a:xfrm>
            <a:custGeom>
              <a:avLst/>
              <a:gdLst>
                <a:gd name="T0" fmla="*/ 1254 w 1261"/>
                <a:gd name="T1" fmla="*/ 58 h 367"/>
                <a:gd name="T2" fmla="*/ 1204 w 1261"/>
                <a:gd name="T3" fmla="*/ 134 h 367"/>
                <a:gd name="T4" fmla="*/ 83 w 1261"/>
                <a:gd name="T5" fmla="*/ 360 h 367"/>
                <a:gd name="T6" fmla="*/ 7 w 1261"/>
                <a:gd name="T7" fmla="*/ 309 h 367"/>
                <a:gd name="T8" fmla="*/ 58 w 1261"/>
                <a:gd name="T9" fmla="*/ 233 h 367"/>
                <a:gd name="T10" fmla="*/ 1178 w 1261"/>
                <a:gd name="T11" fmla="*/ 7 h 367"/>
                <a:gd name="T12" fmla="*/ 1254 w 1261"/>
                <a:gd name="T13" fmla="*/ 58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1" h="367">
                  <a:moveTo>
                    <a:pt x="1254" y="58"/>
                  </a:moveTo>
                  <a:cubicBezTo>
                    <a:pt x="1261" y="92"/>
                    <a:pt x="1239" y="127"/>
                    <a:pt x="1204" y="134"/>
                  </a:cubicBezTo>
                  <a:cubicBezTo>
                    <a:pt x="83" y="360"/>
                    <a:pt x="83" y="360"/>
                    <a:pt x="83" y="360"/>
                  </a:cubicBezTo>
                  <a:cubicBezTo>
                    <a:pt x="49" y="367"/>
                    <a:pt x="14" y="344"/>
                    <a:pt x="7" y="309"/>
                  </a:cubicBezTo>
                  <a:cubicBezTo>
                    <a:pt x="0" y="274"/>
                    <a:pt x="23" y="240"/>
                    <a:pt x="58" y="233"/>
                  </a:cubicBezTo>
                  <a:cubicBezTo>
                    <a:pt x="1178" y="7"/>
                    <a:pt x="1178" y="7"/>
                    <a:pt x="1178" y="7"/>
                  </a:cubicBezTo>
                  <a:cubicBezTo>
                    <a:pt x="1213" y="0"/>
                    <a:pt x="1247" y="23"/>
                    <a:pt x="1254" y="58"/>
                  </a:cubicBezTo>
                  <a:close/>
                </a:path>
              </a:pathLst>
            </a:custGeom>
            <a:solidFill>
              <a:srgbClr val="254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71" name="PA-任意多边形 28">
              <a:extLst>
                <a:ext uri="{FF2B5EF4-FFF2-40B4-BE49-F238E27FC236}">
                  <a16:creationId xmlns:a16="http://schemas.microsoft.com/office/drawing/2014/main" id="{D51B3DA9-75BB-4795-86D5-9B4FD27FA584}"/>
                </a:ext>
              </a:extLst>
            </p:cNvPr>
            <p:cNvSpPr>
              <a:spLocks/>
            </p:cNvSpPr>
            <p:nvPr>
              <p:custDataLst>
                <p:tags r:id="rId26"/>
              </p:custDataLst>
            </p:nvPr>
          </p:nvSpPr>
          <p:spPr bwMode="auto">
            <a:xfrm>
              <a:off x="5609" y="1533"/>
              <a:ext cx="327" cy="95"/>
            </a:xfrm>
            <a:custGeom>
              <a:avLst/>
              <a:gdLst>
                <a:gd name="T0" fmla="*/ 1132 w 1139"/>
                <a:gd name="T1" fmla="*/ 52 h 332"/>
                <a:gd name="T2" fmla="*/ 1087 w 1139"/>
                <a:gd name="T3" fmla="*/ 121 h 332"/>
                <a:gd name="T4" fmla="*/ 75 w 1139"/>
                <a:gd name="T5" fmla="*/ 325 h 332"/>
                <a:gd name="T6" fmla="*/ 6 w 1139"/>
                <a:gd name="T7" fmla="*/ 280 h 332"/>
                <a:gd name="T8" fmla="*/ 52 w 1139"/>
                <a:gd name="T9" fmla="*/ 211 h 332"/>
                <a:gd name="T10" fmla="*/ 1064 w 1139"/>
                <a:gd name="T11" fmla="*/ 7 h 332"/>
                <a:gd name="T12" fmla="*/ 1132 w 1139"/>
                <a:gd name="T13" fmla="*/ 5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9" h="332">
                  <a:moveTo>
                    <a:pt x="1132" y="52"/>
                  </a:moveTo>
                  <a:cubicBezTo>
                    <a:pt x="1139" y="84"/>
                    <a:pt x="1118" y="115"/>
                    <a:pt x="1087" y="121"/>
                  </a:cubicBezTo>
                  <a:cubicBezTo>
                    <a:pt x="75" y="325"/>
                    <a:pt x="75" y="325"/>
                    <a:pt x="75" y="325"/>
                  </a:cubicBezTo>
                  <a:cubicBezTo>
                    <a:pt x="43" y="332"/>
                    <a:pt x="12" y="311"/>
                    <a:pt x="6" y="280"/>
                  </a:cubicBezTo>
                  <a:cubicBezTo>
                    <a:pt x="0" y="248"/>
                    <a:pt x="20" y="217"/>
                    <a:pt x="52" y="211"/>
                  </a:cubicBezTo>
                  <a:cubicBezTo>
                    <a:pt x="1064" y="7"/>
                    <a:pt x="1064" y="7"/>
                    <a:pt x="1064" y="7"/>
                  </a:cubicBezTo>
                  <a:cubicBezTo>
                    <a:pt x="1095" y="0"/>
                    <a:pt x="1126" y="21"/>
                    <a:pt x="1132" y="52"/>
                  </a:cubicBezTo>
                  <a:close/>
                </a:path>
              </a:pathLst>
            </a:custGeom>
            <a:solidFill>
              <a:srgbClr val="254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72" name="PA-任意多边形 29">
              <a:extLst>
                <a:ext uri="{FF2B5EF4-FFF2-40B4-BE49-F238E27FC236}">
                  <a16:creationId xmlns:a16="http://schemas.microsoft.com/office/drawing/2014/main" id="{74F1C023-73E8-4828-A88B-57F3FA7C31D7}"/>
                </a:ext>
              </a:extLst>
            </p:cNvPr>
            <p:cNvSpPr>
              <a:spLocks noEditPoints="1"/>
            </p:cNvSpPr>
            <p:nvPr>
              <p:custDataLst>
                <p:tags r:id="rId27"/>
              </p:custDataLst>
            </p:nvPr>
          </p:nvSpPr>
          <p:spPr bwMode="auto">
            <a:xfrm>
              <a:off x="5663" y="1454"/>
              <a:ext cx="202" cy="149"/>
            </a:xfrm>
            <a:custGeom>
              <a:avLst/>
              <a:gdLst>
                <a:gd name="T0" fmla="*/ 688 w 707"/>
                <a:gd name="T1" fmla="*/ 297 h 524"/>
                <a:gd name="T2" fmla="*/ 296 w 707"/>
                <a:gd name="T3" fmla="*/ 37 h 524"/>
                <a:gd name="T4" fmla="*/ 36 w 707"/>
                <a:gd name="T5" fmla="*/ 428 h 524"/>
                <a:gd name="T6" fmla="*/ 55 w 707"/>
                <a:gd name="T7" fmla="*/ 524 h 524"/>
                <a:gd name="T8" fmla="*/ 707 w 707"/>
                <a:gd name="T9" fmla="*/ 393 h 524"/>
                <a:gd name="T10" fmla="*/ 688 w 707"/>
                <a:gd name="T11" fmla="*/ 297 h 524"/>
                <a:gd name="T12" fmla="*/ 366 w 707"/>
                <a:gd name="T13" fmla="*/ 383 h 524"/>
                <a:gd name="T14" fmla="*/ 214 w 707"/>
                <a:gd name="T15" fmla="*/ 282 h 524"/>
                <a:gd name="T16" fmla="*/ 315 w 707"/>
                <a:gd name="T17" fmla="*/ 130 h 524"/>
                <a:gd name="T18" fmla="*/ 467 w 707"/>
                <a:gd name="T19" fmla="*/ 231 h 524"/>
                <a:gd name="T20" fmla="*/ 366 w 707"/>
                <a:gd name="T21" fmla="*/ 383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7" h="524">
                  <a:moveTo>
                    <a:pt x="688" y="297"/>
                  </a:moveTo>
                  <a:cubicBezTo>
                    <a:pt x="651" y="117"/>
                    <a:pt x="476" y="0"/>
                    <a:pt x="296" y="37"/>
                  </a:cubicBezTo>
                  <a:cubicBezTo>
                    <a:pt x="116" y="73"/>
                    <a:pt x="0" y="248"/>
                    <a:pt x="36" y="428"/>
                  </a:cubicBezTo>
                  <a:cubicBezTo>
                    <a:pt x="55" y="524"/>
                    <a:pt x="55" y="524"/>
                    <a:pt x="55" y="524"/>
                  </a:cubicBezTo>
                  <a:cubicBezTo>
                    <a:pt x="707" y="393"/>
                    <a:pt x="707" y="393"/>
                    <a:pt x="707" y="393"/>
                  </a:cubicBezTo>
                  <a:lnTo>
                    <a:pt x="688" y="297"/>
                  </a:lnTo>
                  <a:close/>
                  <a:moveTo>
                    <a:pt x="366" y="383"/>
                  </a:moveTo>
                  <a:cubicBezTo>
                    <a:pt x="296" y="397"/>
                    <a:pt x="228" y="352"/>
                    <a:pt x="214" y="282"/>
                  </a:cubicBezTo>
                  <a:cubicBezTo>
                    <a:pt x="200" y="212"/>
                    <a:pt x="245" y="144"/>
                    <a:pt x="315" y="130"/>
                  </a:cubicBezTo>
                  <a:cubicBezTo>
                    <a:pt x="385" y="116"/>
                    <a:pt x="453" y="161"/>
                    <a:pt x="467" y="231"/>
                  </a:cubicBezTo>
                  <a:cubicBezTo>
                    <a:pt x="481" y="301"/>
                    <a:pt x="436" y="369"/>
                    <a:pt x="366" y="383"/>
                  </a:cubicBezTo>
                  <a:close/>
                </a:path>
              </a:pathLst>
            </a:custGeom>
            <a:solidFill>
              <a:srgbClr val="254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73" name="PA-任意多边形 30">
              <a:extLst>
                <a:ext uri="{FF2B5EF4-FFF2-40B4-BE49-F238E27FC236}">
                  <a16:creationId xmlns:a16="http://schemas.microsoft.com/office/drawing/2014/main" id="{29EE053E-5AFD-47B3-82B3-1EEAF4DB2923}"/>
                </a:ext>
              </a:extLst>
            </p:cNvPr>
            <p:cNvSpPr>
              <a:spLocks/>
            </p:cNvSpPr>
            <p:nvPr>
              <p:custDataLst>
                <p:tags r:id="rId28"/>
              </p:custDataLst>
            </p:nvPr>
          </p:nvSpPr>
          <p:spPr bwMode="auto">
            <a:xfrm>
              <a:off x="5503" y="1856"/>
              <a:ext cx="68" cy="68"/>
            </a:xfrm>
            <a:custGeom>
              <a:avLst/>
              <a:gdLst>
                <a:gd name="T0" fmla="*/ 68 w 68"/>
                <a:gd name="T1" fmla="*/ 56 h 68"/>
                <a:gd name="T2" fmla="*/ 11 w 68"/>
                <a:gd name="T3" fmla="*/ 68 h 68"/>
                <a:gd name="T4" fmla="*/ 0 w 68"/>
                <a:gd name="T5" fmla="*/ 11 h 68"/>
                <a:gd name="T6" fmla="*/ 56 w 68"/>
                <a:gd name="T7" fmla="*/ 0 h 68"/>
                <a:gd name="T8" fmla="*/ 68 w 68"/>
                <a:gd name="T9" fmla="*/ 5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68">
                  <a:moveTo>
                    <a:pt x="68" y="56"/>
                  </a:moveTo>
                  <a:lnTo>
                    <a:pt x="11" y="68"/>
                  </a:lnTo>
                  <a:lnTo>
                    <a:pt x="0" y="11"/>
                  </a:lnTo>
                  <a:lnTo>
                    <a:pt x="56" y="0"/>
                  </a:lnTo>
                  <a:lnTo>
                    <a:pt x="68" y="56"/>
                  </a:lnTo>
                  <a:close/>
                </a:path>
              </a:pathLst>
            </a:custGeom>
            <a:solidFill>
              <a:srgbClr val="254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74" name="PA-任意多边形 31">
              <a:extLst>
                <a:ext uri="{FF2B5EF4-FFF2-40B4-BE49-F238E27FC236}">
                  <a16:creationId xmlns:a16="http://schemas.microsoft.com/office/drawing/2014/main" id="{7CE4BC09-9F68-452A-9DF3-E4C9B28E6AB3}"/>
                </a:ext>
              </a:extLst>
            </p:cNvPr>
            <p:cNvSpPr>
              <a:spLocks/>
            </p:cNvSpPr>
            <p:nvPr>
              <p:custDataLst>
                <p:tags r:id="rId29"/>
              </p:custDataLst>
            </p:nvPr>
          </p:nvSpPr>
          <p:spPr bwMode="auto">
            <a:xfrm>
              <a:off x="5615" y="1745"/>
              <a:ext cx="507" cy="156"/>
            </a:xfrm>
            <a:custGeom>
              <a:avLst/>
              <a:gdLst>
                <a:gd name="T0" fmla="*/ 507 w 507"/>
                <a:gd name="T1" fmla="*/ 56 h 156"/>
                <a:gd name="T2" fmla="*/ 12 w 507"/>
                <a:gd name="T3" fmla="*/ 156 h 156"/>
                <a:gd name="T4" fmla="*/ 0 w 507"/>
                <a:gd name="T5" fmla="*/ 100 h 156"/>
                <a:gd name="T6" fmla="*/ 496 w 507"/>
                <a:gd name="T7" fmla="*/ 0 h 156"/>
                <a:gd name="T8" fmla="*/ 507 w 507"/>
                <a:gd name="T9" fmla="*/ 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7" h="156">
                  <a:moveTo>
                    <a:pt x="507" y="56"/>
                  </a:moveTo>
                  <a:lnTo>
                    <a:pt x="12" y="156"/>
                  </a:lnTo>
                  <a:lnTo>
                    <a:pt x="0" y="100"/>
                  </a:lnTo>
                  <a:lnTo>
                    <a:pt x="496" y="0"/>
                  </a:lnTo>
                  <a:lnTo>
                    <a:pt x="507" y="56"/>
                  </a:lnTo>
                  <a:close/>
                </a:path>
              </a:pathLst>
            </a:custGeom>
            <a:solidFill>
              <a:srgbClr val="254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75" name="PA-任意多边形 32">
              <a:extLst>
                <a:ext uri="{FF2B5EF4-FFF2-40B4-BE49-F238E27FC236}">
                  <a16:creationId xmlns:a16="http://schemas.microsoft.com/office/drawing/2014/main" id="{CA57B8AD-7503-4FAD-897E-F0B0AED97C9C}"/>
                </a:ext>
              </a:extLst>
            </p:cNvPr>
            <p:cNvSpPr>
              <a:spLocks/>
            </p:cNvSpPr>
            <p:nvPr>
              <p:custDataLst>
                <p:tags r:id="rId30"/>
              </p:custDataLst>
            </p:nvPr>
          </p:nvSpPr>
          <p:spPr bwMode="auto">
            <a:xfrm>
              <a:off x="5524" y="1963"/>
              <a:ext cx="68" cy="68"/>
            </a:xfrm>
            <a:custGeom>
              <a:avLst/>
              <a:gdLst>
                <a:gd name="T0" fmla="*/ 68 w 68"/>
                <a:gd name="T1" fmla="*/ 56 h 68"/>
                <a:gd name="T2" fmla="*/ 12 w 68"/>
                <a:gd name="T3" fmla="*/ 68 h 68"/>
                <a:gd name="T4" fmla="*/ 0 w 68"/>
                <a:gd name="T5" fmla="*/ 11 h 68"/>
                <a:gd name="T6" fmla="*/ 57 w 68"/>
                <a:gd name="T7" fmla="*/ 0 h 68"/>
                <a:gd name="T8" fmla="*/ 68 w 68"/>
                <a:gd name="T9" fmla="*/ 5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68">
                  <a:moveTo>
                    <a:pt x="68" y="56"/>
                  </a:moveTo>
                  <a:lnTo>
                    <a:pt x="12" y="68"/>
                  </a:lnTo>
                  <a:lnTo>
                    <a:pt x="0" y="11"/>
                  </a:lnTo>
                  <a:lnTo>
                    <a:pt x="57" y="0"/>
                  </a:lnTo>
                  <a:lnTo>
                    <a:pt x="68" y="56"/>
                  </a:lnTo>
                  <a:close/>
                </a:path>
              </a:pathLst>
            </a:custGeom>
            <a:solidFill>
              <a:srgbClr val="254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76" name="PA-任意多边形 33">
              <a:extLst>
                <a:ext uri="{FF2B5EF4-FFF2-40B4-BE49-F238E27FC236}">
                  <a16:creationId xmlns:a16="http://schemas.microsoft.com/office/drawing/2014/main" id="{38805170-D7C0-43D9-882F-060EF6648B30}"/>
                </a:ext>
              </a:extLst>
            </p:cNvPr>
            <p:cNvSpPr>
              <a:spLocks/>
            </p:cNvSpPr>
            <p:nvPr>
              <p:custDataLst>
                <p:tags r:id="rId31"/>
              </p:custDataLst>
            </p:nvPr>
          </p:nvSpPr>
          <p:spPr bwMode="auto">
            <a:xfrm>
              <a:off x="5637" y="1857"/>
              <a:ext cx="480" cy="151"/>
            </a:xfrm>
            <a:custGeom>
              <a:avLst/>
              <a:gdLst>
                <a:gd name="T0" fmla="*/ 480 w 480"/>
                <a:gd name="T1" fmla="*/ 57 h 151"/>
                <a:gd name="T2" fmla="*/ 12 w 480"/>
                <a:gd name="T3" fmla="*/ 151 h 151"/>
                <a:gd name="T4" fmla="*/ 0 w 480"/>
                <a:gd name="T5" fmla="*/ 95 h 151"/>
                <a:gd name="T6" fmla="*/ 469 w 480"/>
                <a:gd name="T7" fmla="*/ 0 h 151"/>
                <a:gd name="T8" fmla="*/ 480 w 480"/>
                <a:gd name="T9" fmla="*/ 57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0" h="151">
                  <a:moveTo>
                    <a:pt x="480" y="57"/>
                  </a:moveTo>
                  <a:lnTo>
                    <a:pt x="12" y="151"/>
                  </a:lnTo>
                  <a:lnTo>
                    <a:pt x="0" y="95"/>
                  </a:lnTo>
                  <a:lnTo>
                    <a:pt x="469" y="0"/>
                  </a:lnTo>
                  <a:lnTo>
                    <a:pt x="480" y="57"/>
                  </a:lnTo>
                  <a:close/>
                </a:path>
              </a:pathLst>
            </a:custGeom>
            <a:solidFill>
              <a:srgbClr val="254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77" name="PA-任意多边形 34">
              <a:extLst>
                <a:ext uri="{FF2B5EF4-FFF2-40B4-BE49-F238E27FC236}">
                  <a16:creationId xmlns:a16="http://schemas.microsoft.com/office/drawing/2014/main" id="{38FFF086-528B-4F55-B7CE-A9C9D1CF3015}"/>
                </a:ext>
              </a:extLst>
            </p:cNvPr>
            <p:cNvSpPr>
              <a:spLocks/>
            </p:cNvSpPr>
            <p:nvPr>
              <p:custDataLst>
                <p:tags r:id="rId32"/>
              </p:custDataLst>
            </p:nvPr>
          </p:nvSpPr>
          <p:spPr bwMode="auto">
            <a:xfrm>
              <a:off x="5546" y="2070"/>
              <a:ext cx="68" cy="68"/>
            </a:xfrm>
            <a:custGeom>
              <a:avLst/>
              <a:gdLst>
                <a:gd name="T0" fmla="*/ 68 w 68"/>
                <a:gd name="T1" fmla="*/ 56 h 68"/>
                <a:gd name="T2" fmla="*/ 12 w 68"/>
                <a:gd name="T3" fmla="*/ 68 h 68"/>
                <a:gd name="T4" fmla="*/ 0 w 68"/>
                <a:gd name="T5" fmla="*/ 11 h 68"/>
                <a:gd name="T6" fmla="*/ 57 w 68"/>
                <a:gd name="T7" fmla="*/ 0 h 68"/>
                <a:gd name="T8" fmla="*/ 68 w 68"/>
                <a:gd name="T9" fmla="*/ 5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68">
                  <a:moveTo>
                    <a:pt x="68" y="56"/>
                  </a:moveTo>
                  <a:lnTo>
                    <a:pt x="12" y="68"/>
                  </a:lnTo>
                  <a:lnTo>
                    <a:pt x="0" y="11"/>
                  </a:lnTo>
                  <a:lnTo>
                    <a:pt x="57" y="0"/>
                  </a:lnTo>
                  <a:lnTo>
                    <a:pt x="68" y="56"/>
                  </a:lnTo>
                  <a:close/>
                </a:path>
              </a:pathLst>
            </a:custGeom>
            <a:solidFill>
              <a:srgbClr val="254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78" name="PA-任意多边形 35">
              <a:extLst>
                <a:ext uri="{FF2B5EF4-FFF2-40B4-BE49-F238E27FC236}">
                  <a16:creationId xmlns:a16="http://schemas.microsoft.com/office/drawing/2014/main" id="{A863C634-9F0A-4456-B5EA-96A76C087E42}"/>
                </a:ext>
              </a:extLst>
            </p:cNvPr>
            <p:cNvSpPr>
              <a:spLocks/>
            </p:cNvSpPr>
            <p:nvPr>
              <p:custDataLst>
                <p:tags r:id="rId33"/>
              </p:custDataLst>
            </p:nvPr>
          </p:nvSpPr>
          <p:spPr bwMode="auto">
            <a:xfrm>
              <a:off x="5659" y="1976"/>
              <a:ext cx="421" cy="139"/>
            </a:xfrm>
            <a:custGeom>
              <a:avLst/>
              <a:gdLst>
                <a:gd name="T0" fmla="*/ 421 w 421"/>
                <a:gd name="T1" fmla="*/ 56 h 139"/>
                <a:gd name="T2" fmla="*/ 11 w 421"/>
                <a:gd name="T3" fmla="*/ 139 h 139"/>
                <a:gd name="T4" fmla="*/ 0 w 421"/>
                <a:gd name="T5" fmla="*/ 82 h 139"/>
                <a:gd name="T6" fmla="*/ 409 w 421"/>
                <a:gd name="T7" fmla="*/ 0 h 139"/>
                <a:gd name="T8" fmla="*/ 421 w 421"/>
                <a:gd name="T9" fmla="*/ 56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1" h="139">
                  <a:moveTo>
                    <a:pt x="421" y="56"/>
                  </a:moveTo>
                  <a:lnTo>
                    <a:pt x="11" y="139"/>
                  </a:lnTo>
                  <a:lnTo>
                    <a:pt x="0" y="82"/>
                  </a:lnTo>
                  <a:lnTo>
                    <a:pt x="409" y="0"/>
                  </a:lnTo>
                  <a:lnTo>
                    <a:pt x="421" y="56"/>
                  </a:lnTo>
                  <a:close/>
                </a:path>
              </a:pathLst>
            </a:custGeom>
            <a:solidFill>
              <a:srgbClr val="254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79" name="PA-任意多边形 36">
              <a:extLst>
                <a:ext uri="{FF2B5EF4-FFF2-40B4-BE49-F238E27FC236}">
                  <a16:creationId xmlns:a16="http://schemas.microsoft.com/office/drawing/2014/main" id="{F1A02E71-DF62-4299-B7EC-D67F70A40D27}"/>
                </a:ext>
              </a:extLst>
            </p:cNvPr>
            <p:cNvSpPr>
              <a:spLocks/>
            </p:cNvSpPr>
            <p:nvPr>
              <p:custDataLst>
                <p:tags r:id="rId34"/>
              </p:custDataLst>
            </p:nvPr>
          </p:nvSpPr>
          <p:spPr bwMode="auto">
            <a:xfrm>
              <a:off x="5568" y="2177"/>
              <a:ext cx="68" cy="67"/>
            </a:xfrm>
            <a:custGeom>
              <a:avLst/>
              <a:gdLst>
                <a:gd name="T0" fmla="*/ 68 w 68"/>
                <a:gd name="T1" fmla="*/ 56 h 67"/>
                <a:gd name="T2" fmla="*/ 11 w 68"/>
                <a:gd name="T3" fmla="*/ 67 h 67"/>
                <a:gd name="T4" fmla="*/ 0 w 68"/>
                <a:gd name="T5" fmla="*/ 11 h 67"/>
                <a:gd name="T6" fmla="*/ 56 w 68"/>
                <a:gd name="T7" fmla="*/ 0 h 67"/>
                <a:gd name="T8" fmla="*/ 68 w 68"/>
                <a:gd name="T9" fmla="*/ 5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67">
                  <a:moveTo>
                    <a:pt x="68" y="56"/>
                  </a:moveTo>
                  <a:lnTo>
                    <a:pt x="11" y="67"/>
                  </a:lnTo>
                  <a:lnTo>
                    <a:pt x="0" y="11"/>
                  </a:lnTo>
                  <a:lnTo>
                    <a:pt x="56" y="0"/>
                  </a:lnTo>
                  <a:lnTo>
                    <a:pt x="68" y="56"/>
                  </a:lnTo>
                  <a:close/>
                </a:path>
              </a:pathLst>
            </a:custGeom>
            <a:solidFill>
              <a:srgbClr val="254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80" name="PA-任意多边形 37">
              <a:extLst>
                <a:ext uri="{FF2B5EF4-FFF2-40B4-BE49-F238E27FC236}">
                  <a16:creationId xmlns:a16="http://schemas.microsoft.com/office/drawing/2014/main" id="{D77E8017-4EB7-48C7-A5C5-8275705D55F0}"/>
                </a:ext>
              </a:extLst>
            </p:cNvPr>
            <p:cNvSpPr>
              <a:spLocks/>
            </p:cNvSpPr>
            <p:nvPr>
              <p:custDataLst>
                <p:tags r:id="rId35"/>
              </p:custDataLst>
            </p:nvPr>
          </p:nvSpPr>
          <p:spPr bwMode="auto">
            <a:xfrm>
              <a:off x="5680" y="2091"/>
              <a:ext cx="382" cy="131"/>
            </a:xfrm>
            <a:custGeom>
              <a:avLst/>
              <a:gdLst>
                <a:gd name="T0" fmla="*/ 382 w 382"/>
                <a:gd name="T1" fmla="*/ 56 h 131"/>
                <a:gd name="T2" fmla="*/ 12 w 382"/>
                <a:gd name="T3" fmla="*/ 131 h 131"/>
                <a:gd name="T4" fmla="*/ 0 w 382"/>
                <a:gd name="T5" fmla="*/ 75 h 131"/>
                <a:gd name="T6" fmla="*/ 371 w 382"/>
                <a:gd name="T7" fmla="*/ 0 h 131"/>
                <a:gd name="T8" fmla="*/ 382 w 382"/>
                <a:gd name="T9" fmla="*/ 56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2" h="131">
                  <a:moveTo>
                    <a:pt x="382" y="56"/>
                  </a:moveTo>
                  <a:lnTo>
                    <a:pt x="12" y="131"/>
                  </a:lnTo>
                  <a:lnTo>
                    <a:pt x="0" y="75"/>
                  </a:lnTo>
                  <a:lnTo>
                    <a:pt x="371" y="0"/>
                  </a:lnTo>
                  <a:lnTo>
                    <a:pt x="382" y="56"/>
                  </a:lnTo>
                  <a:close/>
                </a:path>
              </a:pathLst>
            </a:custGeom>
            <a:solidFill>
              <a:srgbClr val="254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81" name="PA-任意多边形 38">
              <a:extLst>
                <a:ext uri="{FF2B5EF4-FFF2-40B4-BE49-F238E27FC236}">
                  <a16:creationId xmlns:a16="http://schemas.microsoft.com/office/drawing/2014/main" id="{12C06A60-0F21-4E4A-B37D-239A7AC272F4}"/>
                </a:ext>
              </a:extLst>
            </p:cNvPr>
            <p:cNvSpPr>
              <a:spLocks/>
            </p:cNvSpPr>
            <p:nvPr>
              <p:custDataLst>
                <p:tags r:id="rId36"/>
              </p:custDataLst>
            </p:nvPr>
          </p:nvSpPr>
          <p:spPr bwMode="auto">
            <a:xfrm>
              <a:off x="5589" y="2284"/>
              <a:ext cx="68" cy="67"/>
            </a:xfrm>
            <a:custGeom>
              <a:avLst/>
              <a:gdLst>
                <a:gd name="T0" fmla="*/ 68 w 68"/>
                <a:gd name="T1" fmla="*/ 56 h 67"/>
                <a:gd name="T2" fmla="*/ 12 w 68"/>
                <a:gd name="T3" fmla="*/ 67 h 67"/>
                <a:gd name="T4" fmla="*/ 0 w 68"/>
                <a:gd name="T5" fmla="*/ 11 h 67"/>
                <a:gd name="T6" fmla="*/ 57 w 68"/>
                <a:gd name="T7" fmla="*/ 0 h 67"/>
                <a:gd name="T8" fmla="*/ 68 w 68"/>
                <a:gd name="T9" fmla="*/ 5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67">
                  <a:moveTo>
                    <a:pt x="68" y="56"/>
                  </a:moveTo>
                  <a:lnTo>
                    <a:pt x="12" y="67"/>
                  </a:lnTo>
                  <a:lnTo>
                    <a:pt x="0" y="11"/>
                  </a:lnTo>
                  <a:lnTo>
                    <a:pt x="57" y="0"/>
                  </a:lnTo>
                  <a:lnTo>
                    <a:pt x="68" y="56"/>
                  </a:lnTo>
                  <a:close/>
                </a:path>
              </a:pathLst>
            </a:custGeom>
            <a:solidFill>
              <a:srgbClr val="254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82" name="PA-任意多边形 39">
              <a:extLst>
                <a:ext uri="{FF2B5EF4-FFF2-40B4-BE49-F238E27FC236}">
                  <a16:creationId xmlns:a16="http://schemas.microsoft.com/office/drawing/2014/main" id="{D6A0C4FC-9F8E-4FA6-915A-BE1774E5E418}"/>
                </a:ext>
              </a:extLst>
            </p:cNvPr>
            <p:cNvSpPr>
              <a:spLocks/>
            </p:cNvSpPr>
            <p:nvPr>
              <p:custDataLst>
                <p:tags r:id="rId37"/>
              </p:custDataLst>
            </p:nvPr>
          </p:nvSpPr>
          <p:spPr bwMode="auto">
            <a:xfrm>
              <a:off x="5702" y="2176"/>
              <a:ext cx="492" cy="153"/>
            </a:xfrm>
            <a:custGeom>
              <a:avLst/>
              <a:gdLst>
                <a:gd name="T0" fmla="*/ 492 w 492"/>
                <a:gd name="T1" fmla="*/ 56 h 153"/>
                <a:gd name="T2" fmla="*/ 11 w 492"/>
                <a:gd name="T3" fmla="*/ 153 h 153"/>
                <a:gd name="T4" fmla="*/ 0 w 492"/>
                <a:gd name="T5" fmla="*/ 96 h 153"/>
                <a:gd name="T6" fmla="*/ 481 w 492"/>
                <a:gd name="T7" fmla="*/ 0 h 153"/>
                <a:gd name="T8" fmla="*/ 492 w 492"/>
                <a:gd name="T9" fmla="*/ 56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2" h="153">
                  <a:moveTo>
                    <a:pt x="492" y="56"/>
                  </a:moveTo>
                  <a:lnTo>
                    <a:pt x="11" y="153"/>
                  </a:lnTo>
                  <a:lnTo>
                    <a:pt x="0" y="96"/>
                  </a:lnTo>
                  <a:lnTo>
                    <a:pt x="481" y="0"/>
                  </a:lnTo>
                  <a:lnTo>
                    <a:pt x="492" y="56"/>
                  </a:lnTo>
                  <a:close/>
                </a:path>
              </a:pathLst>
            </a:custGeom>
            <a:solidFill>
              <a:srgbClr val="254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83" name="PA-任意多边形 40">
              <a:extLst>
                <a:ext uri="{FF2B5EF4-FFF2-40B4-BE49-F238E27FC236}">
                  <a16:creationId xmlns:a16="http://schemas.microsoft.com/office/drawing/2014/main" id="{47DB0261-E7C9-4A46-9723-80C2E9413FA0}"/>
                </a:ext>
              </a:extLst>
            </p:cNvPr>
            <p:cNvSpPr>
              <a:spLocks/>
            </p:cNvSpPr>
            <p:nvPr>
              <p:custDataLst>
                <p:tags r:id="rId38"/>
              </p:custDataLst>
            </p:nvPr>
          </p:nvSpPr>
          <p:spPr bwMode="auto">
            <a:xfrm>
              <a:off x="5611" y="2391"/>
              <a:ext cx="68" cy="67"/>
            </a:xfrm>
            <a:custGeom>
              <a:avLst/>
              <a:gdLst>
                <a:gd name="T0" fmla="*/ 68 w 68"/>
                <a:gd name="T1" fmla="*/ 56 h 67"/>
                <a:gd name="T2" fmla="*/ 11 w 68"/>
                <a:gd name="T3" fmla="*/ 67 h 67"/>
                <a:gd name="T4" fmla="*/ 0 w 68"/>
                <a:gd name="T5" fmla="*/ 11 h 67"/>
                <a:gd name="T6" fmla="*/ 57 w 68"/>
                <a:gd name="T7" fmla="*/ 0 h 67"/>
                <a:gd name="T8" fmla="*/ 68 w 68"/>
                <a:gd name="T9" fmla="*/ 5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67">
                  <a:moveTo>
                    <a:pt x="68" y="56"/>
                  </a:moveTo>
                  <a:lnTo>
                    <a:pt x="11" y="67"/>
                  </a:lnTo>
                  <a:lnTo>
                    <a:pt x="0" y="11"/>
                  </a:lnTo>
                  <a:lnTo>
                    <a:pt x="57" y="0"/>
                  </a:lnTo>
                  <a:lnTo>
                    <a:pt x="68" y="56"/>
                  </a:lnTo>
                  <a:close/>
                </a:path>
              </a:pathLst>
            </a:custGeom>
            <a:solidFill>
              <a:srgbClr val="254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84" name="PA-任意多边形 41">
              <a:extLst>
                <a:ext uri="{FF2B5EF4-FFF2-40B4-BE49-F238E27FC236}">
                  <a16:creationId xmlns:a16="http://schemas.microsoft.com/office/drawing/2014/main" id="{47A76A0B-DFD2-40B0-B0C8-0DA12107D285}"/>
                </a:ext>
              </a:extLst>
            </p:cNvPr>
            <p:cNvSpPr>
              <a:spLocks/>
            </p:cNvSpPr>
            <p:nvPr>
              <p:custDataLst>
                <p:tags r:id="rId39"/>
              </p:custDataLst>
            </p:nvPr>
          </p:nvSpPr>
          <p:spPr bwMode="auto">
            <a:xfrm>
              <a:off x="5724" y="2282"/>
              <a:ext cx="492" cy="154"/>
            </a:xfrm>
            <a:custGeom>
              <a:avLst/>
              <a:gdLst>
                <a:gd name="T0" fmla="*/ 492 w 492"/>
                <a:gd name="T1" fmla="*/ 57 h 154"/>
                <a:gd name="T2" fmla="*/ 11 w 492"/>
                <a:gd name="T3" fmla="*/ 154 h 154"/>
                <a:gd name="T4" fmla="*/ 0 w 492"/>
                <a:gd name="T5" fmla="*/ 97 h 154"/>
                <a:gd name="T6" fmla="*/ 480 w 492"/>
                <a:gd name="T7" fmla="*/ 0 h 154"/>
                <a:gd name="T8" fmla="*/ 492 w 492"/>
                <a:gd name="T9" fmla="*/ 57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2" h="154">
                  <a:moveTo>
                    <a:pt x="492" y="57"/>
                  </a:moveTo>
                  <a:lnTo>
                    <a:pt x="11" y="154"/>
                  </a:lnTo>
                  <a:lnTo>
                    <a:pt x="0" y="97"/>
                  </a:lnTo>
                  <a:lnTo>
                    <a:pt x="480" y="0"/>
                  </a:lnTo>
                  <a:lnTo>
                    <a:pt x="492" y="57"/>
                  </a:lnTo>
                  <a:close/>
                </a:path>
              </a:pathLst>
            </a:custGeom>
            <a:solidFill>
              <a:srgbClr val="254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85" name="PA-任意多边形 42">
              <a:extLst>
                <a:ext uri="{FF2B5EF4-FFF2-40B4-BE49-F238E27FC236}">
                  <a16:creationId xmlns:a16="http://schemas.microsoft.com/office/drawing/2014/main" id="{6BDBBE01-58C4-4CFC-8653-502710039D61}"/>
                </a:ext>
              </a:extLst>
            </p:cNvPr>
            <p:cNvSpPr>
              <a:spLocks/>
            </p:cNvSpPr>
            <p:nvPr>
              <p:custDataLst>
                <p:tags r:id="rId40"/>
              </p:custDataLst>
            </p:nvPr>
          </p:nvSpPr>
          <p:spPr bwMode="auto">
            <a:xfrm>
              <a:off x="5337" y="2080"/>
              <a:ext cx="219" cy="109"/>
            </a:xfrm>
            <a:custGeom>
              <a:avLst/>
              <a:gdLst>
                <a:gd name="T0" fmla="*/ 166 w 764"/>
                <a:gd name="T1" fmla="*/ 383 h 383"/>
                <a:gd name="T2" fmla="*/ 188 w 764"/>
                <a:gd name="T3" fmla="*/ 382 h 383"/>
                <a:gd name="T4" fmla="*/ 619 w 764"/>
                <a:gd name="T5" fmla="*/ 320 h 383"/>
                <a:gd name="T6" fmla="*/ 751 w 764"/>
                <a:gd name="T7" fmla="*/ 144 h 383"/>
                <a:gd name="T8" fmla="*/ 575 w 764"/>
                <a:gd name="T9" fmla="*/ 12 h 383"/>
                <a:gd name="T10" fmla="*/ 144 w 764"/>
                <a:gd name="T11" fmla="*/ 74 h 383"/>
                <a:gd name="T12" fmla="*/ 12 w 764"/>
                <a:gd name="T13" fmla="*/ 250 h 383"/>
                <a:gd name="T14" fmla="*/ 166 w 764"/>
                <a:gd name="T15" fmla="*/ 383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4" h="383">
                  <a:moveTo>
                    <a:pt x="166" y="383"/>
                  </a:moveTo>
                  <a:cubicBezTo>
                    <a:pt x="173" y="383"/>
                    <a:pt x="181" y="383"/>
                    <a:pt x="188" y="382"/>
                  </a:cubicBezTo>
                  <a:cubicBezTo>
                    <a:pt x="619" y="320"/>
                    <a:pt x="619" y="320"/>
                    <a:pt x="619" y="320"/>
                  </a:cubicBezTo>
                  <a:cubicBezTo>
                    <a:pt x="705" y="308"/>
                    <a:pt x="764" y="229"/>
                    <a:pt x="751" y="144"/>
                  </a:cubicBezTo>
                  <a:cubicBezTo>
                    <a:pt x="739" y="59"/>
                    <a:pt x="661" y="0"/>
                    <a:pt x="575" y="12"/>
                  </a:cubicBezTo>
                  <a:cubicBezTo>
                    <a:pt x="144" y="74"/>
                    <a:pt x="144" y="74"/>
                    <a:pt x="144" y="74"/>
                  </a:cubicBezTo>
                  <a:cubicBezTo>
                    <a:pt x="59" y="86"/>
                    <a:pt x="0" y="165"/>
                    <a:pt x="12" y="250"/>
                  </a:cubicBezTo>
                  <a:cubicBezTo>
                    <a:pt x="23" y="327"/>
                    <a:pt x="90" y="383"/>
                    <a:pt x="166" y="383"/>
                  </a:cubicBezTo>
                  <a:close/>
                </a:path>
              </a:pathLst>
            </a:custGeom>
            <a:solidFill>
              <a:srgbClr val="E7C1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86" name="PA-任意多边形 43">
              <a:extLst>
                <a:ext uri="{FF2B5EF4-FFF2-40B4-BE49-F238E27FC236}">
                  <a16:creationId xmlns:a16="http://schemas.microsoft.com/office/drawing/2014/main" id="{3B2820D8-B9CF-446D-8142-0408F2B10264}"/>
                </a:ext>
              </a:extLst>
            </p:cNvPr>
            <p:cNvSpPr>
              <a:spLocks/>
            </p:cNvSpPr>
            <p:nvPr>
              <p:custDataLst>
                <p:tags r:id="rId41"/>
              </p:custDataLst>
            </p:nvPr>
          </p:nvSpPr>
          <p:spPr bwMode="auto">
            <a:xfrm>
              <a:off x="5325" y="2179"/>
              <a:ext cx="216" cy="107"/>
            </a:xfrm>
            <a:custGeom>
              <a:avLst/>
              <a:gdLst>
                <a:gd name="T0" fmla="*/ 184 w 752"/>
                <a:gd name="T1" fmla="*/ 372 h 373"/>
                <a:gd name="T2" fmla="*/ 606 w 752"/>
                <a:gd name="T3" fmla="*/ 319 h 373"/>
                <a:gd name="T4" fmla="*/ 741 w 752"/>
                <a:gd name="T5" fmla="*/ 145 h 373"/>
                <a:gd name="T6" fmla="*/ 568 w 752"/>
                <a:gd name="T7" fmla="*/ 10 h 373"/>
                <a:gd name="T8" fmla="*/ 145 w 752"/>
                <a:gd name="T9" fmla="*/ 63 h 373"/>
                <a:gd name="T10" fmla="*/ 10 w 752"/>
                <a:gd name="T11" fmla="*/ 237 h 373"/>
                <a:gd name="T12" fmla="*/ 164 w 752"/>
                <a:gd name="T13" fmla="*/ 373 h 373"/>
                <a:gd name="T14" fmla="*/ 184 w 752"/>
                <a:gd name="T15" fmla="*/ 372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2" h="373">
                  <a:moveTo>
                    <a:pt x="184" y="372"/>
                  </a:moveTo>
                  <a:cubicBezTo>
                    <a:pt x="606" y="319"/>
                    <a:pt x="606" y="319"/>
                    <a:pt x="606" y="319"/>
                  </a:cubicBezTo>
                  <a:cubicBezTo>
                    <a:pt x="692" y="308"/>
                    <a:pt x="752" y="230"/>
                    <a:pt x="741" y="145"/>
                  </a:cubicBezTo>
                  <a:cubicBezTo>
                    <a:pt x="731" y="60"/>
                    <a:pt x="653" y="0"/>
                    <a:pt x="568" y="10"/>
                  </a:cubicBezTo>
                  <a:cubicBezTo>
                    <a:pt x="145" y="63"/>
                    <a:pt x="145" y="63"/>
                    <a:pt x="145" y="63"/>
                  </a:cubicBezTo>
                  <a:cubicBezTo>
                    <a:pt x="60" y="74"/>
                    <a:pt x="0" y="151"/>
                    <a:pt x="10" y="237"/>
                  </a:cubicBezTo>
                  <a:cubicBezTo>
                    <a:pt x="20" y="315"/>
                    <a:pt x="87" y="373"/>
                    <a:pt x="164" y="373"/>
                  </a:cubicBezTo>
                  <a:cubicBezTo>
                    <a:pt x="171" y="373"/>
                    <a:pt x="177" y="372"/>
                    <a:pt x="184" y="372"/>
                  </a:cubicBezTo>
                  <a:close/>
                </a:path>
              </a:pathLst>
            </a:custGeom>
            <a:solidFill>
              <a:srgbClr val="E7C1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87" name="PA-任意多边形 44">
              <a:extLst>
                <a:ext uri="{FF2B5EF4-FFF2-40B4-BE49-F238E27FC236}">
                  <a16:creationId xmlns:a16="http://schemas.microsoft.com/office/drawing/2014/main" id="{EBCCEFC2-9D10-481A-96FA-137B9B22C320}"/>
                </a:ext>
              </a:extLst>
            </p:cNvPr>
            <p:cNvSpPr>
              <a:spLocks/>
            </p:cNvSpPr>
            <p:nvPr>
              <p:custDataLst>
                <p:tags r:id="rId42"/>
              </p:custDataLst>
            </p:nvPr>
          </p:nvSpPr>
          <p:spPr bwMode="auto">
            <a:xfrm>
              <a:off x="5347" y="2266"/>
              <a:ext cx="218" cy="116"/>
            </a:xfrm>
            <a:custGeom>
              <a:avLst/>
              <a:gdLst>
                <a:gd name="T0" fmla="*/ 619 w 760"/>
                <a:gd name="T1" fmla="*/ 321 h 403"/>
                <a:gd name="T2" fmla="*/ 744 w 760"/>
                <a:gd name="T3" fmla="*/ 140 h 403"/>
                <a:gd name="T4" fmla="*/ 562 w 760"/>
                <a:gd name="T5" fmla="*/ 15 h 403"/>
                <a:gd name="T6" fmla="*/ 140 w 760"/>
                <a:gd name="T7" fmla="*/ 95 h 403"/>
                <a:gd name="T8" fmla="*/ 15 w 760"/>
                <a:gd name="T9" fmla="*/ 276 h 403"/>
                <a:gd name="T10" fmla="*/ 168 w 760"/>
                <a:gd name="T11" fmla="*/ 403 h 403"/>
                <a:gd name="T12" fmla="*/ 197 w 760"/>
                <a:gd name="T13" fmla="*/ 400 h 403"/>
                <a:gd name="T14" fmla="*/ 619 w 760"/>
                <a:gd name="T15" fmla="*/ 321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0" h="403">
                  <a:moveTo>
                    <a:pt x="619" y="321"/>
                  </a:moveTo>
                  <a:cubicBezTo>
                    <a:pt x="704" y="305"/>
                    <a:pt x="760" y="224"/>
                    <a:pt x="744" y="140"/>
                  </a:cubicBezTo>
                  <a:cubicBezTo>
                    <a:pt x="728" y="55"/>
                    <a:pt x="647" y="0"/>
                    <a:pt x="562" y="15"/>
                  </a:cubicBezTo>
                  <a:cubicBezTo>
                    <a:pt x="140" y="95"/>
                    <a:pt x="140" y="95"/>
                    <a:pt x="140" y="95"/>
                  </a:cubicBezTo>
                  <a:cubicBezTo>
                    <a:pt x="55" y="110"/>
                    <a:pt x="0" y="192"/>
                    <a:pt x="15" y="276"/>
                  </a:cubicBezTo>
                  <a:cubicBezTo>
                    <a:pt x="30" y="351"/>
                    <a:pt x="95" y="403"/>
                    <a:pt x="168" y="403"/>
                  </a:cubicBezTo>
                  <a:cubicBezTo>
                    <a:pt x="178" y="403"/>
                    <a:pt x="187" y="402"/>
                    <a:pt x="197" y="400"/>
                  </a:cubicBezTo>
                  <a:lnTo>
                    <a:pt x="619" y="321"/>
                  </a:lnTo>
                  <a:close/>
                </a:path>
              </a:pathLst>
            </a:custGeom>
            <a:solidFill>
              <a:srgbClr val="E7C1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88" name="PA-任意多边形 45">
              <a:extLst>
                <a:ext uri="{FF2B5EF4-FFF2-40B4-BE49-F238E27FC236}">
                  <a16:creationId xmlns:a16="http://schemas.microsoft.com/office/drawing/2014/main" id="{69BFDCE7-FFE2-4CA6-86CA-E58F81B645BF}"/>
                </a:ext>
              </a:extLst>
            </p:cNvPr>
            <p:cNvSpPr>
              <a:spLocks/>
            </p:cNvSpPr>
            <p:nvPr>
              <p:custDataLst>
                <p:tags r:id="rId43"/>
              </p:custDataLst>
            </p:nvPr>
          </p:nvSpPr>
          <p:spPr bwMode="auto">
            <a:xfrm>
              <a:off x="5392" y="2357"/>
              <a:ext cx="195" cy="101"/>
            </a:xfrm>
            <a:custGeom>
              <a:avLst/>
              <a:gdLst>
                <a:gd name="T0" fmla="*/ 666 w 679"/>
                <a:gd name="T1" fmla="*/ 128 h 353"/>
                <a:gd name="T2" fmla="*/ 506 w 679"/>
                <a:gd name="T3" fmla="*/ 13 h 353"/>
                <a:gd name="T4" fmla="*/ 127 w 679"/>
                <a:gd name="T5" fmla="*/ 76 h 353"/>
                <a:gd name="T6" fmla="*/ 13 w 679"/>
                <a:gd name="T7" fmla="*/ 236 h 353"/>
                <a:gd name="T8" fmla="*/ 150 w 679"/>
                <a:gd name="T9" fmla="*/ 353 h 353"/>
                <a:gd name="T10" fmla="*/ 173 w 679"/>
                <a:gd name="T11" fmla="*/ 351 h 353"/>
                <a:gd name="T12" fmla="*/ 552 w 679"/>
                <a:gd name="T13" fmla="*/ 288 h 353"/>
                <a:gd name="T14" fmla="*/ 666 w 679"/>
                <a:gd name="T15" fmla="*/ 128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9" h="353">
                  <a:moveTo>
                    <a:pt x="666" y="128"/>
                  </a:moveTo>
                  <a:cubicBezTo>
                    <a:pt x="653" y="52"/>
                    <a:pt x="582" y="0"/>
                    <a:pt x="506" y="13"/>
                  </a:cubicBezTo>
                  <a:cubicBezTo>
                    <a:pt x="127" y="76"/>
                    <a:pt x="127" y="76"/>
                    <a:pt x="127" y="76"/>
                  </a:cubicBezTo>
                  <a:cubicBezTo>
                    <a:pt x="52" y="89"/>
                    <a:pt x="0" y="161"/>
                    <a:pt x="13" y="236"/>
                  </a:cubicBezTo>
                  <a:cubicBezTo>
                    <a:pt x="24" y="305"/>
                    <a:pt x="83" y="353"/>
                    <a:pt x="150" y="353"/>
                  </a:cubicBezTo>
                  <a:cubicBezTo>
                    <a:pt x="158" y="353"/>
                    <a:pt x="166" y="352"/>
                    <a:pt x="173" y="351"/>
                  </a:cubicBezTo>
                  <a:cubicBezTo>
                    <a:pt x="552" y="288"/>
                    <a:pt x="552" y="288"/>
                    <a:pt x="552" y="288"/>
                  </a:cubicBezTo>
                  <a:cubicBezTo>
                    <a:pt x="627" y="275"/>
                    <a:pt x="679" y="203"/>
                    <a:pt x="666" y="128"/>
                  </a:cubicBezTo>
                  <a:close/>
                </a:path>
              </a:pathLst>
            </a:custGeom>
            <a:solidFill>
              <a:srgbClr val="E7C1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89" name="PA-任意多边形 46">
              <a:extLst>
                <a:ext uri="{FF2B5EF4-FFF2-40B4-BE49-F238E27FC236}">
                  <a16:creationId xmlns:a16="http://schemas.microsoft.com/office/drawing/2014/main" id="{BA5F858D-DA3C-469A-B6AD-332021BB14D4}"/>
                </a:ext>
              </a:extLst>
            </p:cNvPr>
            <p:cNvSpPr>
              <a:spLocks/>
            </p:cNvSpPr>
            <p:nvPr>
              <p:custDataLst>
                <p:tags r:id="rId44"/>
              </p:custDataLst>
            </p:nvPr>
          </p:nvSpPr>
          <p:spPr bwMode="auto">
            <a:xfrm>
              <a:off x="7180" y="1981"/>
              <a:ext cx="253" cy="282"/>
            </a:xfrm>
            <a:custGeom>
              <a:avLst/>
              <a:gdLst>
                <a:gd name="T0" fmla="*/ 779 w 885"/>
                <a:gd name="T1" fmla="*/ 334 h 987"/>
                <a:gd name="T2" fmla="*/ 634 w 885"/>
                <a:gd name="T3" fmla="*/ 899 h 987"/>
                <a:gd name="T4" fmla="*/ 105 w 885"/>
                <a:gd name="T5" fmla="*/ 652 h 987"/>
                <a:gd name="T6" fmla="*/ 251 w 885"/>
                <a:gd name="T7" fmla="*/ 88 h 987"/>
                <a:gd name="T8" fmla="*/ 779 w 885"/>
                <a:gd name="T9" fmla="*/ 334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5" h="987">
                  <a:moveTo>
                    <a:pt x="779" y="334"/>
                  </a:moveTo>
                  <a:cubicBezTo>
                    <a:pt x="885" y="558"/>
                    <a:pt x="820" y="811"/>
                    <a:pt x="634" y="899"/>
                  </a:cubicBezTo>
                  <a:cubicBezTo>
                    <a:pt x="448" y="987"/>
                    <a:pt x="211" y="876"/>
                    <a:pt x="105" y="652"/>
                  </a:cubicBezTo>
                  <a:cubicBezTo>
                    <a:pt x="0" y="429"/>
                    <a:pt x="65" y="176"/>
                    <a:pt x="251" y="88"/>
                  </a:cubicBezTo>
                  <a:cubicBezTo>
                    <a:pt x="437" y="0"/>
                    <a:pt x="673" y="110"/>
                    <a:pt x="779" y="334"/>
                  </a:cubicBezTo>
                  <a:close/>
                </a:path>
              </a:pathLst>
            </a:custGeom>
            <a:solidFill>
              <a:srgbClr val="4844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90" name="PA-椭圆 47">
              <a:extLst>
                <a:ext uri="{FF2B5EF4-FFF2-40B4-BE49-F238E27FC236}">
                  <a16:creationId xmlns:a16="http://schemas.microsoft.com/office/drawing/2014/main" id="{137BF4A8-B045-434D-9585-C62F91C7EFEF}"/>
                </a:ext>
              </a:extLst>
            </p:cNvPr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6800" y="2625"/>
              <a:ext cx="30" cy="30"/>
            </a:xfrm>
            <a:prstGeom prst="ellipse">
              <a:avLst/>
            </a:prstGeom>
            <a:solidFill>
              <a:srgbClr val="3532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105" name="PA-椭圆 48">
              <a:extLst>
                <a:ext uri="{FF2B5EF4-FFF2-40B4-BE49-F238E27FC236}">
                  <a16:creationId xmlns:a16="http://schemas.microsoft.com/office/drawing/2014/main" id="{0BDD8FA6-23B2-4662-AC74-D918CA008BCF}"/>
                </a:ext>
              </a:extLst>
            </p:cNvPr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6845" y="2630"/>
              <a:ext cx="30" cy="29"/>
            </a:xfrm>
            <a:prstGeom prst="ellipse">
              <a:avLst/>
            </a:prstGeom>
            <a:solidFill>
              <a:srgbClr val="3532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106" name="PA-任意多边形 49">
              <a:extLst>
                <a:ext uri="{FF2B5EF4-FFF2-40B4-BE49-F238E27FC236}">
                  <a16:creationId xmlns:a16="http://schemas.microsoft.com/office/drawing/2014/main" id="{A1BCFF5A-80D5-4EE7-B1E0-FF92B05EEB2C}"/>
                </a:ext>
              </a:extLst>
            </p:cNvPr>
            <p:cNvSpPr>
              <a:spLocks/>
            </p:cNvSpPr>
            <p:nvPr>
              <p:custDataLst>
                <p:tags r:id="rId47"/>
              </p:custDataLst>
            </p:nvPr>
          </p:nvSpPr>
          <p:spPr bwMode="auto">
            <a:xfrm>
              <a:off x="6652" y="2426"/>
              <a:ext cx="76" cy="232"/>
            </a:xfrm>
            <a:custGeom>
              <a:avLst/>
              <a:gdLst>
                <a:gd name="T0" fmla="*/ 92 w 265"/>
                <a:gd name="T1" fmla="*/ 0 h 811"/>
                <a:gd name="T2" fmla="*/ 265 w 265"/>
                <a:gd name="T3" fmla="*/ 86 h 811"/>
                <a:gd name="T4" fmla="*/ 227 w 265"/>
                <a:gd name="T5" fmla="*/ 784 h 811"/>
                <a:gd name="T6" fmla="*/ 0 w 265"/>
                <a:gd name="T7" fmla="*/ 811 h 811"/>
                <a:gd name="T8" fmla="*/ 92 w 265"/>
                <a:gd name="T9" fmla="*/ 0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5" h="811">
                  <a:moveTo>
                    <a:pt x="92" y="0"/>
                  </a:moveTo>
                  <a:cubicBezTo>
                    <a:pt x="92" y="0"/>
                    <a:pt x="138" y="52"/>
                    <a:pt x="265" y="86"/>
                  </a:cubicBezTo>
                  <a:cubicBezTo>
                    <a:pt x="227" y="784"/>
                    <a:pt x="227" y="784"/>
                    <a:pt x="227" y="784"/>
                  </a:cubicBezTo>
                  <a:cubicBezTo>
                    <a:pt x="227" y="784"/>
                    <a:pt x="111" y="761"/>
                    <a:pt x="0" y="811"/>
                  </a:cubicBezTo>
                  <a:lnTo>
                    <a:pt x="92" y="0"/>
                  </a:lnTo>
                  <a:close/>
                </a:path>
              </a:pathLst>
            </a:custGeom>
            <a:solidFill>
              <a:srgbClr val="E7C1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107" name="PA-任意多边形 50">
              <a:extLst>
                <a:ext uri="{FF2B5EF4-FFF2-40B4-BE49-F238E27FC236}">
                  <a16:creationId xmlns:a16="http://schemas.microsoft.com/office/drawing/2014/main" id="{350FC2A9-5AA1-451E-B574-C4A21AE2856B}"/>
                </a:ext>
              </a:extLst>
            </p:cNvPr>
            <p:cNvSpPr>
              <a:spLocks/>
            </p:cNvSpPr>
            <p:nvPr>
              <p:custDataLst>
                <p:tags r:id="rId48"/>
              </p:custDataLst>
            </p:nvPr>
          </p:nvSpPr>
          <p:spPr bwMode="auto">
            <a:xfrm>
              <a:off x="6900" y="2591"/>
              <a:ext cx="375" cy="135"/>
            </a:xfrm>
            <a:custGeom>
              <a:avLst/>
              <a:gdLst>
                <a:gd name="T0" fmla="*/ 1296 w 1310"/>
                <a:gd name="T1" fmla="*/ 256 h 473"/>
                <a:gd name="T2" fmla="*/ 201 w 1310"/>
                <a:gd name="T3" fmla="*/ 0 h 473"/>
                <a:gd name="T4" fmla="*/ 0 w 1310"/>
                <a:gd name="T5" fmla="*/ 412 h 473"/>
                <a:gd name="T6" fmla="*/ 1310 w 1310"/>
                <a:gd name="T7" fmla="*/ 473 h 473"/>
                <a:gd name="T8" fmla="*/ 1296 w 1310"/>
                <a:gd name="T9" fmla="*/ 256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0" h="473">
                  <a:moveTo>
                    <a:pt x="1296" y="256"/>
                  </a:moveTo>
                  <a:cubicBezTo>
                    <a:pt x="1073" y="101"/>
                    <a:pt x="615" y="22"/>
                    <a:pt x="201" y="0"/>
                  </a:cubicBezTo>
                  <a:cubicBezTo>
                    <a:pt x="0" y="412"/>
                    <a:pt x="0" y="412"/>
                    <a:pt x="0" y="412"/>
                  </a:cubicBezTo>
                  <a:cubicBezTo>
                    <a:pt x="1310" y="473"/>
                    <a:pt x="1310" y="473"/>
                    <a:pt x="1310" y="473"/>
                  </a:cubicBezTo>
                  <a:lnTo>
                    <a:pt x="1296" y="256"/>
                  </a:lnTo>
                  <a:close/>
                </a:path>
              </a:pathLst>
            </a:custGeom>
            <a:solidFill>
              <a:srgbClr val="3A37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108" name="PA-任意多边形 51">
              <a:extLst>
                <a:ext uri="{FF2B5EF4-FFF2-40B4-BE49-F238E27FC236}">
                  <a16:creationId xmlns:a16="http://schemas.microsoft.com/office/drawing/2014/main" id="{514CBCC6-3BD4-4738-BD3D-0AB2A2978C66}"/>
                </a:ext>
              </a:extLst>
            </p:cNvPr>
            <p:cNvSpPr>
              <a:spLocks/>
            </p:cNvSpPr>
            <p:nvPr>
              <p:custDataLst>
                <p:tags r:id="rId49"/>
              </p:custDataLst>
            </p:nvPr>
          </p:nvSpPr>
          <p:spPr bwMode="auto">
            <a:xfrm>
              <a:off x="6694" y="2419"/>
              <a:ext cx="126" cy="246"/>
            </a:xfrm>
            <a:custGeom>
              <a:avLst/>
              <a:gdLst>
                <a:gd name="T0" fmla="*/ 376 w 442"/>
                <a:gd name="T1" fmla="*/ 15 h 861"/>
                <a:gd name="T2" fmla="*/ 107 w 442"/>
                <a:gd name="T3" fmla="*/ 2 h 861"/>
                <a:gd name="T4" fmla="*/ 36 w 442"/>
                <a:gd name="T5" fmla="*/ 66 h 861"/>
                <a:gd name="T6" fmla="*/ 19 w 442"/>
                <a:gd name="T7" fmla="*/ 421 h 861"/>
                <a:gd name="T8" fmla="*/ 2 w 442"/>
                <a:gd name="T9" fmla="*/ 775 h 861"/>
                <a:gd name="T10" fmla="*/ 66 w 442"/>
                <a:gd name="T11" fmla="*/ 846 h 861"/>
                <a:gd name="T12" fmla="*/ 335 w 442"/>
                <a:gd name="T13" fmla="*/ 859 h 861"/>
                <a:gd name="T14" fmla="*/ 406 w 442"/>
                <a:gd name="T15" fmla="*/ 794 h 861"/>
                <a:gd name="T16" fmla="*/ 423 w 442"/>
                <a:gd name="T17" fmla="*/ 440 h 861"/>
                <a:gd name="T18" fmla="*/ 441 w 442"/>
                <a:gd name="T19" fmla="*/ 86 h 861"/>
                <a:gd name="T20" fmla="*/ 376 w 442"/>
                <a:gd name="T21" fmla="*/ 15 h 8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2" h="861">
                  <a:moveTo>
                    <a:pt x="376" y="15"/>
                  </a:moveTo>
                  <a:cubicBezTo>
                    <a:pt x="107" y="2"/>
                    <a:pt x="107" y="2"/>
                    <a:pt x="107" y="2"/>
                  </a:cubicBezTo>
                  <a:cubicBezTo>
                    <a:pt x="70" y="0"/>
                    <a:pt x="38" y="29"/>
                    <a:pt x="36" y="66"/>
                  </a:cubicBezTo>
                  <a:cubicBezTo>
                    <a:pt x="19" y="421"/>
                    <a:pt x="19" y="421"/>
                    <a:pt x="19" y="421"/>
                  </a:cubicBezTo>
                  <a:cubicBezTo>
                    <a:pt x="2" y="775"/>
                    <a:pt x="2" y="775"/>
                    <a:pt x="2" y="775"/>
                  </a:cubicBezTo>
                  <a:cubicBezTo>
                    <a:pt x="0" y="812"/>
                    <a:pt x="29" y="844"/>
                    <a:pt x="66" y="846"/>
                  </a:cubicBezTo>
                  <a:cubicBezTo>
                    <a:pt x="335" y="859"/>
                    <a:pt x="335" y="859"/>
                    <a:pt x="335" y="859"/>
                  </a:cubicBezTo>
                  <a:cubicBezTo>
                    <a:pt x="373" y="861"/>
                    <a:pt x="404" y="832"/>
                    <a:pt x="406" y="794"/>
                  </a:cubicBezTo>
                  <a:cubicBezTo>
                    <a:pt x="423" y="440"/>
                    <a:pt x="423" y="440"/>
                    <a:pt x="423" y="440"/>
                  </a:cubicBezTo>
                  <a:cubicBezTo>
                    <a:pt x="441" y="86"/>
                    <a:pt x="441" y="86"/>
                    <a:pt x="441" y="86"/>
                  </a:cubicBezTo>
                  <a:cubicBezTo>
                    <a:pt x="442" y="49"/>
                    <a:pt x="414" y="17"/>
                    <a:pt x="376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109" name="PA-任意多边形 52">
              <a:extLst>
                <a:ext uri="{FF2B5EF4-FFF2-40B4-BE49-F238E27FC236}">
                  <a16:creationId xmlns:a16="http://schemas.microsoft.com/office/drawing/2014/main" id="{AF1B3EBC-8E8A-49B4-9B75-637882FFF210}"/>
                </a:ext>
              </a:extLst>
            </p:cNvPr>
            <p:cNvSpPr>
              <a:spLocks/>
            </p:cNvSpPr>
            <p:nvPr>
              <p:custDataLst>
                <p:tags r:id="rId50"/>
              </p:custDataLst>
            </p:nvPr>
          </p:nvSpPr>
          <p:spPr bwMode="auto">
            <a:xfrm>
              <a:off x="6245" y="2312"/>
              <a:ext cx="439" cy="354"/>
            </a:xfrm>
            <a:custGeom>
              <a:avLst/>
              <a:gdLst>
                <a:gd name="T0" fmla="*/ 625 w 1532"/>
                <a:gd name="T1" fmla="*/ 1090 h 1238"/>
                <a:gd name="T2" fmla="*/ 732 w 1532"/>
                <a:gd name="T3" fmla="*/ 988 h 1238"/>
                <a:gd name="T4" fmla="*/ 732 w 1532"/>
                <a:gd name="T5" fmla="*/ 986 h 1238"/>
                <a:gd name="T6" fmla="*/ 630 w 1532"/>
                <a:gd name="T7" fmla="*/ 981 h 1238"/>
                <a:gd name="T8" fmla="*/ 527 w 1532"/>
                <a:gd name="T9" fmla="*/ 867 h 1238"/>
                <a:gd name="T10" fmla="*/ 641 w 1532"/>
                <a:gd name="T11" fmla="*/ 763 h 1238"/>
                <a:gd name="T12" fmla="*/ 532 w 1532"/>
                <a:gd name="T13" fmla="*/ 758 h 1238"/>
                <a:gd name="T14" fmla="*/ 428 w 1532"/>
                <a:gd name="T15" fmla="*/ 644 h 1238"/>
                <a:gd name="T16" fmla="*/ 543 w 1532"/>
                <a:gd name="T17" fmla="*/ 540 h 1238"/>
                <a:gd name="T18" fmla="*/ 106 w 1532"/>
                <a:gd name="T19" fmla="*/ 519 h 1238"/>
                <a:gd name="T20" fmla="*/ 3 w 1532"/>
                <a:gd name="T21" fmla="*/ 404 h 1238"/>
                <a:gd name="T22" fmla="*/ 117 w 1532"/>
                <a:gd name="T23" fmla="*/ 301 h 1238"/>
                <a:gd name="T24" fmla="*/ 187 w 1532"/>
                <a:gd name="T25" fmla="*/ 304 h 1238"/>
                <a:gd name="T26" fmla="*/ 771 w 1532"/>
                <a:gd name="T27" fmla="*/ 332 h 1238"/>
                <a:gd name="T28" fmla="*/ 850 w 1532"/>
                <a:gd name="T29" fmla="*/ 336 h 1238"/>
                <a:gd name="T30" fmla="*/ 880 w 1532"/>
                <a:gd name="T31" fmla="*/ 313 h 1238"/>
                <a:gd name="T32" fmla="*/ 870 w 1532"/>
                <a:gd name="T33" fmla="*/ 277 h 1238"/>
                <a:gd name="T34" fmla="*/ 671 w 1532"/>
                <a:gd name="T35" fmla="*/ 76 h 1238"/>
                <a:gd name="T36" fmla="*/ 711 w 1532"/>
                <a:gd name="T37" fmla="*/ 12 h 1238"/>
                <a:gd name="T38" fmla="*/ 787 w 1532"/>
                <a:gd name="T39" fmla="*/ 15 h 1238"/>
                <a:gd name="T40" fmla="*/ 1505 w 1532"/>
                <a:gd name="T41" fmla="*/ 392 h 1238"/>
                <a:gd name="T42" fmla="*/ 1531 w 1532"/>
                <a:gd name="T43" fmla="*/ 441 h 1238"/>
                <a:gd name="T44" fmla="*/ 1500 w 1532"/>
                <a:gd name="T45" fmla="*/ 1078 h 1238"/>
                <a:gd name="T46" fmla="*/ 1328 w 1532"/>
                <a:gd name="T47" fmla="*/ 1234 h 1238"/>
                <a:gd name="T48" fmla="*/ 729 w 1532"/>
                <a:gd name="T49" fmla="*/ 1205 h 1238"/>
                <a:gd name="T50" fmla="*/ 625 w 1532"/>
                <a:gd name="T51" fmla="*/ 1090 h 1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2" h="1238">
                  <a:moveTo>
                    <a:pt x="625" y="1090"/>
                  </a:moveTo>
                  <a:cubicBezTo>
                    <a:pt x="628" y="1033"/>
                    <a:pt x="676" y="989"/>
                    <a:pt x="732" y="988"/>
                  </a:cubicBezTo>
                  <a:cubicBezTo>
                    <a:pt x="732" y="987"/>
                    <a:pt x="732" y="987"/>
                    <a:pt x="732" y="986"/>
                  </a:cubicBezTo>
                  <a:cubicBezTo>
                    <a:pt x="630" y="981"/>
                    <a:pt x="630" y="981"/>
                    <a:pt x="630" y="981"/>
                  </a:cubicBezTo>
                  <a:cubicBezTo>
                    <a:pt x="570" y="978"/>
                    <a:pt x="524" y="927"/>
                    <a:pt x="527" y="867"/>
                  </a:cubicBezTo>
                  <a:cubicBezTo>
                    <a:pt x="530" y="807"/>
                    <a:pt x="581" y="760"/>
                    <a:pt x="641" y="763"/>
                  </a:cubicBezTo>
                  <a:cubicBezTo>
                    <a:pt x="532" y="758"/>
                    <a:pt x="532" y="758"/>
                    <a:pt x="532" y="758"/>
                  </a:cubicBezTo>
                  <a:cubicBezTo>
                    <a:pt x="472" y="755"/>
                    <a:pt x="425" y="704"/>
                    <a:pt x="428" y="644"/>
                  </a:cubicBezTo>
                  <a:cubicBezTo>
                    <a:pt x="431" y="584"/>
                    <a:pt x="483" y="537"/>
                    <a:pt x="543" y="540"/>
                  </a:cubicBezTo>
                  <a:cubicBezTo>
                    <a:pt x="106" y="519"/>
                    <a:pt x="106" y="519"/>
                    <a:pt x="106" y="519"/>
                  </a:cubicBezTo>
                  <a:cubicBezTo>
                    <a:pt x="46" y="516"/>
                    <a:pt x="0" y="464"/>
                    <a:pt x="3" y="404"/>
                  </a:cubicBezTo>
                  <a:cubicBezTo>
                    <a:pt x="6" y="345"/>
                    <a:pt x="57" y="298"/>
                    <a:pt x="117" y="301"/>
                  </a:cubicBezTo>
                  <a:cubicBezTo>
                    <a:pt x="187" y="304"/>
                    <a:pt x="187" y="304"/>
                    <a:pt x="187" y="304"/>
                  </a:cubicBezTo>
                  <a:cubicBezTo>
                    <a:pt x="771" y="332"/>
                    <a:pt x="771" y="332"/>
                    <a:pt x="771" y="332"/>
                  </a:cubicBezTo>
                  <a:cubicBezTo>
                    <a:pt x="850" y="336"/>
                    <a:pt x="850" y="336"/>
                    <a:pt x="850" y="336"/>
                  </a:cubicBezTo>
                  <a:cubicBezTo>
                    <a:pt x="863" y="337"/>
                    <a:pt x="876" y="325"/>
                    <a:pt x="880" y="313"/>
                  </a:cubicBezTo>
                  <a:cubicBezTo>
                    <a:pt x="885" y="300"/>
                    <a:pt x="880" y="285"/>
                    <a:pt x="870" y="277"/>
                  </a:cubicBezTo>
                  <a:cubicBezTo>
                    <a:pt x="769" y="191"/>
                    <a:pt x="665" y="191"/>
                    <a:pt x="671" y="76"/>
                  </a:cubicBezTo>
                  <a:cubicBezTo>
                    <a:pt x="672" y="49"/>
                    <a:pt x="688" y="25"/>
                    <a:pt x="711" y="12"/>
                  </a:cubicBezTo>
                  <a:cubicBezTo>
                    <a:pt x="735" y="0"/>
                    <a:pt x="764" y="1"/>
                    <a:pt x="787" y="15"/>
                  </a:cubicBezTo>
                  <a:cubicBezTo>
                    <a:pt x="1505" y="392"/>
                    <a:pt x="1505" y="392"/>
                    <a:pt x="1505" y="392"/>
                  </a:cubicBezTo>
                  <a:cubicBezTo>
                    <a:pt x="1522" y="403"/>
                    <a:pt x="1532" y="421"/>
                    <a:pt x="1531" y="441"/>
                  </a:cubicBezTo>
                  <a:cubicBezTo>
                    <a:pt x="1526" y="537"/>
                    <a:pt x="1510" y="873"/>
                    <a:pt x="1500" y="1078"/>
                  </a:cubicBezTo>
                  <a:cubicBezTo>
                    <a:pt x="1496" y="1169"/>
                    <a:pt x="1419" y="1238"/>
                    <a:pt x="1328" y="1234"/>
                  </a:cubicBezTo>
                  <a:cubicBezTo>
                    <a:pt x="1036" y="1220"/>
                    <a:pt x="729" y="1205"/>
                    <a:pt x="729" y="1205"/>
                  </a:cubicBezTo>
                  <a:cubicBezTo>
                    <a:pt x="669" y="1202"/>
                    <a:pt x="622" y="1150"/>
                    <a:pt x="625" y="1090"/>
                  </a:cubicBezTo>
                  <a:close/>
                </a:path>
              </a:pathLst>
            </a:custGeom>
            <a:solidFill>
              <a:srgbClr val="E7C1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110" name="PA-任意多边形 53">
              <a:extLst>
                <a:ext uri="{FF2B5EF4-FFF2-40B4-BE49-F238E27FC236}">
                  <a16:creationId xmlns:a16="http://schemas.microsoft.com/office/drawing/2014/main" id="{D279AAB6-6D38-4E7E-819D-8E36A6267C77}"/>
                </a:ext>
              </a:extLst>
            </p:cNvPr>
            <p:cNvSpPr>
              <a:spLocks/>
            </p:cNvSpPr>
            <p:nvPr>
              <p:custDataLst>
                <p:tags r:id="rId51"/>
              </p:custDataLst>
            </p:nvPr>
          </p:nvSpPr>
          <p:spPr bwMode="auto">
            <a:xfrm>
              <a:off x="6730" y="2088"/>
              <a:ext cx="876" cy="626"/>
            </a:xfrm>
            <a:custGeom>
              <a:avLst/>
              <a:gdLst>
                <a:gd name="T0" fmla="*/ 2560 w 3057"/>
                <a:gd name="T1" fmla="*/ 2193 h 2193"/>
                <a:gd name="T2" fmla="*/ 2540 w 3057"/>
                <a:gd name="T3" fmla="*/ 2193 h 2193"/>
                <a:gd name="T4" fmla="*/ 0 w 3057"/>
                <a:gd name="T5" fmla="*/ 2087 h 2193"/>
                <a:gd name="T6" fmla="*/ 39 w 3057"/>
                <a:gd name="T7" fmla="*/ 1142 h 2193"/>
                <a:gd name="T8" fmla="*/ 1970 w 3057"/>
                <a:gd name="T9" fmla="*/ 1294 h 2193"/>
                <a:gd name="T10" fmla="*/ 1554 w 3057"/>
                <a:gd name="T11" fmla="*/ 310 h 2193"/>
                <a:gd name="T12" fmla="*/ 2366 w 3057"/>
                <a:gd name="T13" fmla="*/ 0 h 2193"/>
                <a:gd name="T14" fmla="*/ 2980 w 3057"/>
                <a:gd name="T15" fmla="*/ 1503 h 2193"/>
                <a:gd name="T16" fmla="*/ 2958 w 3057"/>
                <a:gd name="T17" fmla="*/ 1974 h 2193"/>
                <a:gd name="T18" fmla="*/ 2560 w 3057"/>
                <a:gd name="T19" fmla="*/ 2193 h 2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57" h="2193">
                  <a:moveTo>
                    <a:pt x="2560" y="2193"/>
                  </a:moveTo>
                  <a:cubicBezTo>
                    <a:pt x="2553" y="2193"/>
                    <a:pt x="2547" y="2193"/>
                    <a:pt x="2540" y="2193"/>
                  </a:cubicBezTo>
                  <a:cubicBezTo>
                    <a:pt x="0" y="2087"/>
                    <a:pt x="0" y="2087"/>
                    <a:pt x="0" y="2087"/>
                  </a:cubicBezTo>
                  <a:cubicBezTo>
                    <a:pt x="39" y="1142"/>
                    <a:pt x="39" y="1142"/>
                    <a:pt x="39" y="1142"/>
                  </a:cubicBezTo>
                  <a:cubicBezTo>
                    <a:pt x="1970" y="1294"/>
                    <a:pt x="1970" y="1294"/>
                    <a:pt x="1970" y="1294"/>
                  </a:cubicBezTo>
                  <a:cubicBezTo>
                    <a:pt x="1554" y="310"/>
                    <a:pt x="1554" y="310"/>
                    <a:pt x="1554" y="310"/>
                  </a:cubicBezTo>
                  <a:cubicBezTo>
                    <a:pt x="2366" y="0"/>
                    <a:pt x="2366" y="0"/>
                    <a:pt x="2366" y="0"/>
                  </a:cubicBezTo>
                  <a:cubicBezTo>
                    <a:pt x="2980" y="1503"/>
                    <a:pt x="2980" y="1503"/>
                    <a:pt x="2980" y="1503"/>
                  </a:cubicBezTo>
                  <a:cubicBezTo>
                    <a:pt x="3057" y="1653"/>
                    <a:pt x="3049" y="1832"/>
                    <a:pt x="2958" y="1974"/>
                  </a:cubicBezTo>
                  <a:cubicBezTo>
                    <a:pt x="2871" y="2111"/>
                    <a:pt x="2721" y="2193"/>
                    <a:pt x="2560" y="2193"/>
                  </a:cubicBezTo>
                  <a:close/>
                </a:path>
              </a:pathLst>
            </a:custGeom>
            <a:solidFill>
              <a:srgbClr val="4844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</p:grpSp>
      <p:pic>
        <p:nvPicPr>
          <p:cNvPr id="91" name="图片 90">
            <a:extLst>
              <a:ext uri="{FF2B5EF4-FFF2-40B4-BE49-F238E27FC236}">
                <a16:creationId xmlns:a16="http://schemas.microsoft.com/office/drawing/2014/main" id="{14DBD45B-CC5F-4D7E-90A0-1D8EE4855424}"/>
              </a:ext>
            </a:extLst>
          </p:cNvPr>
          <p:cNvPicPr>
            <a:picLocks noChangeAspect="1"/>
          </p:cNvPicPr>
          <p:nvPr/>
        </p:nvPicPr>
        <p:blipFill>
          <a:blip r:embed="rId5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4370" y="4821942"/>
            <a:ext cx="2103524" cy="1680271"/>
          </a:xfrm>
          <a:prstGeom prst="rect">
            <a:avLst/>
          </a:prstGeom>
        </p:spPr>
      </p:pic>
      <p:sp>
        <p:nvSpPr>
          <p:cNvPr id="93" name="圆角矩形 74">
            <a:extLst>
              <a:ext uri="{FF2B5EF4-FFF2-40B4-BE49-F238E27FC236}">
                <a16:creationId xmlns:a16="http://schemas.microsoft.com/office/drawing/2014/main" id="{2B2A5D50-2754-47B0-A841-CD2B2D990319}"/>
              </a:ext>
            </a:extLst>
          </p:cNvPr>
          <p:cNvSpPr/>
          <p:nvPr/>
        </p:nvSpPr>
        <p:spPr>
          <a:xfrm>
            <a:off x="2365538" y="2385718"/>
            <a:ext cx="2673750" cy="3249787"/>
          </a:xfrm>
          <a:prstGeom prst="roundRect">
            <a:avLst/>
          </a:prstGeom>
          <a:solidFill>
            <a:srgbClr val="C00000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 sz="1351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94" name="Oval 3">
            <a:extLst>
              <a:ext uri="{FF2B5EF4-FFF2-40B4-BE49-F238E27FC236}">
                <a16:creationId xmlns:a16="http://schemas.microsoft.com/office/drawing/2014/main" id="{FA2AC9DE-B4CB-4ED3-AB3B-27F885BF5ED7}"/>
              </a:ext>
            </a:extLst>
          </p:cNvPr>
          <p:cNvSpPr>
            <a:spLocks noChangeArrowheads="1"/>
          </p:cNvSpPr>
          <p:nvPr/>
        </p:nvSpPr>
        <p:spPr bwMode="gray">
          <a:xfrm>
            <a:off x="6201902" y="2490327"/>
            <a:ext cx="3009473" cy="3009473"/>
          </a:xfrm>
          <a:prstGeom prst="ellips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pPr defTabSz="914377">
              <a:defRPr/>
            </a:pPr>
            <a:endParaRPr lang="zh-CN" altLang="en-US" sz="1351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grpSp>
        <p:nvGrpSpPr>
          <p:cNvPr id="95" name="组合 94">
            <a:extLst>
              <a:ext uri="{FF2B5EF4-FFF2-40B4-BE49-F238E27FC236}">
                <a16:creationId xmlns:a16="http://schemas.microsoft.com/office/drawing/2014/main" id="{9434BA70-5321-4FDC-BB6E-8D77ADBDB228}"/>
              </a:ext>
            </a:extLst>
          </p:cNvPr>
          <p:cNvGrpSpPr/>
          <p:nvPr/>
        </p:nvGrpSpPr>
        <p:grpSpPr>
          <a:xfrm>
            <a:off x="7175239" y="2109728"/>
            <a:ext cx="879390" cy="854108"/>
            <a:chOff x="6769139" y="1803389"/>
            <a:chExt cx="956923" cy="929413"/>
          </a:xfrm>
        </p:grpSpPr>
        <p:grpSp>
          <p:nvGrpSpPr>
            <p:cNvPr id="96" name="Group 46">
              <a:extLst>
                <a:ext uri="{FF2B5EF4-FFF2-40B4-BE49-F238E27FC236}">
                  <a16:creationId xmlns:a16="http://schemas.microsoft.com/office/drawing/2014/main" id="{AE513B6D-89C5-4F09-824F-6511F41678D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75526" y="1803389"/>
              <a:ext cx="950536" cy="929413"/>
              <a:chOff x="480" y="1200"/>
              <a:chExt cx="1042" cy="1019"/>
            </a:xfrm>
          </p:grpSpPr>
          <p:pic>
            <p:nvPicPr>
              <p:cNvPr id="98" name="Picture 47" descr="circuler_1">
                <a:extLst>
                  <a:ext uri="{FF2B5EF4-FFF2-40B4-BE49-F238E27FC236}">
                    <a16:creationId xmlns:a16="http://schemas.microsoft.com/office/drawing/2014/main" id="{D4CC0436-5E9F-4A47-B9F2-D6C0DF52E2C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9" name="Oval 48">
                <a:extLst>
                  <a:ext uri="{FF2B5EF4-FFF2-40B4-BE49-F238E27FC236}">
                    <a16:creationId xmlns:a16="http://schemas.microsoft.com/office/drawing/2014/main" id="{D6F54AE6-DDCF-49F8-B73C-7274A0466A3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50000">
                    <a:schemeClr val="folHlink">
                      <a:gamma/>
                      <a:shade val="54118"/>
                      <a:invGamma/>
                    </a:schemeClr>
                  </a:gs>
                  <a:gs pos="100000">
                    <a:schemeClr val="folHlink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377">
                  <a:defRPr/>
                </a:pPr>
                <a:endParaRPr lang="zh-CN" altLang="zh-CN" sz="1351">
                  <a:solidFill>
                    <a:prstClr val="black"/>
                  </a:solidFill>
                  <a:latin typeface="Calibri" pitchFamily="34" charset="0"/>
                  <a:ea typeface="等线" panose="02010600030101010101" pitchFamily="2" charset="-122"/>
                </a:endParaRPr>
              </a:p>
            </p:txBody>
          </p:sp>
        </p:grpSp>
        <p:sp>
          <p:nvSpPr>
            <p:cNvPr id="97" name="Text Box 50">
              <a:extLst>
                <a:ext uri="{FF2B5EF4-FFF2-40B4-BE49-F238E27FC236}">
                  <a16:creationId xmlns:a16="http://schemas.microsoft.com/office/drawing/2014/main" id="{F77CDF9A-A7F7-46B5-A59C-3E8E17A1134C}"/>
                </a:ext>
              </a:extLst>
            </p:cNvPr>
            <p:cNvSpPr txBox="1">
              <a:spLocks noChangeArrowheads="1"/>
            </p:cNvSpPr>
            <p:nvPr/>
          </p:nvSpPr>
          <p:spPr bwMode="white">
            <a:xfrm>
              <a:off x="6769139" y="1943691"/>
              <a:ext cx="950535" cy="70331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defTabSz="914377">
                <a:spcBef>
                  <a:spcPct val="50000"/>
                </a:spcBef>
              </a:pPr>
              <a:r>
                <a:rPr lang="zh-CN" altLang="zh-CN" sz="1200" dirty="0">
                  <a:solidFill>
                    <a:srgbClr val="F8F8F8"/>
                  </a:solidFill>
                  <a:latin typeface="方正楷体_GBK" panose="03000509000000000000" pitchFamily="65" charset="-122"/>
                  <a:ea typeface="方正楷体_GBK" panose="03000509000000000000" pitchFamily="65" charset="-122"/>
                </a:rPr>
                <a:t>思想觉悟有了明显提高</a:t>
              </a:r>
              <a:endParaRPr lang="en-US" altLang="zh-CN" sz="1200" dirty="0">
                <a:solidFill>
                  <a:srgbClr val="F8F8F8"/>
                </a:solidFill>
                <a:latin typeface="方正楷体_GBK" panose="03000509000000000000" pitchFamily="65" charset="-122"/>
                <a:ea typeface="方正楷体_GBK" panose="03000509000000000000" pitchFamily="65" charset="-122"/>
              </a:endParaRPr>
            </a:p>
          </p:txBody>
        </p:sp>
      </p:grpSp>
      <p:sp>
        <p:nvSpPr>
          <p:cNvPr id="100" name="右箭头 81">
            <a:extLst>
              <a:ext uri="{FF2B5EF4-FFF2-40B4-BE49-F238E27FC236}">
                <a16:creationId xmlns:a16="http://schemas.microsoft.com/office/drawing/2014/main" id="{C5113263-87B1-4FB7-99A6-E37892441EEA}"/>
              </a:ext>
            </a:extLst>
          </p:cNvPr>
          <p:cNvSpPr/>
          <p:nvPr/>
        </p:nvSpPr>
        <p:spPr>
          <a:xfrm>
            <a:off x="5146765" y="3327078"/>
            <a:ext cx="1011266" cy="923330"/>
          </a:xfrm>
          <a:prstGeom prst="rightArrow">
            <a:avLst>
              <a:gd name="adj1" fmla="val 56710"/>
              <a:gd name="adj2" fmla="val 50000"/>
            </a:avLst>
          </a:prstGeom>
          <a:solidFill>
            <a:srgbClr val="FF9999"/>
          </a:solidFill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ible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 sz="1351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01" name="Rectangle 66">
            <a:extLst>
              <a:ext uri="{FF2B5EF4-FFF2-40B4-BE49-F238E27FC236}">
                <a16:creationId xmlns:a16="http://schemas.microsoft.com/office/drawing/2014/main" id="{2B0CED08-D58B-4FBB-91D0-E45C090CD4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5466" y="2629769"/>
            <a:ext cx="2268123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377" eaLnBrk="0" hangingPunct="0"/>
            <a:r>
              <a:rPr lang="zh-CN" altLang="zh-CN" sz="1600" dirty="0">
                <a:solidFill>
                  <a:prstClr val="white"/>
                </a:solidFill>
                <a:latin typeface="方正黑体_GBK" panose="03000509000000000000" pitchFamily="65" charset="-122"/>
                <a:ea typeface="方正黑体_GBK" panose="03000509000000000000" pitchFamily="65" charset="-122"/>
              </a:rPr>
              <a:t>应该肯定的是，近年来，在省厅党组的坚强领导下，中心始终坚持把抓好党建作为第一政绩、把抓好发展作为第一要务、把抓好稳定作为第一责任，扎扎实实地发挥本职职能，坚定不移地将“围绕中心、服务大局”落到实处</a:t>
            </a:r>
            <a:r>
              <a:rPr lang="zh-CN" altLang="en-US" sz="1600" dirty="0">
                <a:solidFill>
                  <a:prstClr val="white"/>
                </a:solidFill>
                <a:latin typeface="方正黑体_GBK" panose="03000509000000000000" pitchFamily="65" charset="-122"/>
                <a:ea typeface="方正黑体_GBK" panose="03000509000000000000" pitchFamily="65" charset="-122"/>
              </a:rPr>
              <a:t>，各方面持续向好</a:t>
            </a:r>
            <a:r>
              <a:rPr lang="zh-CN" altLang="zh-CN" sz="1600" dirty="0">
                <a:solidFill>
                  <a:prstClr val="white"/>
                </a:solidFill>
                <a:latin typeface="方正黑体_GBK" panose="03000509000000000000" pitchFamily="65" charset="-122"/>
                <a:ea typeface="方正黑体_GBK" panose="03000509000000000000" pitchFamily="65" charset="-122"/>
              </a:rPr>
              <a:t>。</a:t>
            </a:r>
            <a:endParaRPr lang="en-US" altLang="zh-CN" sz="1600" dirty="0">
              <a:solidFill>
                <a:prstClr val="white"/>
              </a:solidFill>
              <a:latin typeface="方正黑体_GBK" panose="03000509000000000000" pitchFamily="65" charset="-122"/>
              <a:ea typeface="方正黑体_GBK" panose="03000509000000000000" pitchFamily="65" charset="-122"/>
            </a:endParaRPr>
          </a:p>
        </p:txBody>
      </p:sp>
      <p:grpSp>
        <p:nvGrpSpPr>
          <p:cNvPr id="102" name="组合 101">
            <a:extLst>
              <a:ext uri="{FF2B5EF4-FFF2-40B4-BE49-F238E27FC236}">
                <a16:creationId xmlns:a16="http://schemas.microsoft.com/office/drawing/2014/main" id="{85522285-612D-4D1D-868E-58CAA7D6B349}"/>
              </a:ext>
            </a:extLst>
          </p:cNvPr>
          <p:cNvGrpSpPr/>
          <p:nvPr/>
        </p:nvGrpSpPr>
        <p:grpSpPr>
          <a:xfrm>
            <a:off x="8694886" y="3540583"/>
            <a:ext cx="879389" cy="854108"/>
            <a:chOff x="6769140" y="1803389"/>
            <a:chExt cx="956922" cy="929413"/>
          </a:xfrm>
        </p:grpSpPr>
        <p:grpSp>
          <p:nvGrpSpPr>
            <p:cNvPr id="103" name="Group 46">
              <a:extLst>
                <a:ext uri="{FF2B5EF4-FFF2-40B4-BE49-F238E27FC236}">
                  <a16:creationId xmlns:a16="http://schemas.microsoft.com/office/drawing/2014/main" id="{82A525E4-0767-4582-BCA4-E3866206A1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75526" y="1803389"/>
              <a:ext cx="950536" cy="929413"/>
              <a:chOff x="480" y="1200"/>
              <a:chExt cx="1042" cy="1019"/>
            </a:xfrm>
          </p:grpSpPr>
          <p:pic>
            <p:nvPicPr>
              <p:cNvPr id="111" name="Picture 47" descr="circuler_1">
                <a:extLst>
                  <a:ext uri="{FF2B5EF4-FFF2-40B4-BE49-F238E27FC236}">
                    <a16:creationId xmlns:a16="http://schemas.microsoft.com/office/drawing/2014/main" id="{10375FE7-4C23-4DC1-B4BE-CACF91CE7AA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2" name="Oval 48">
                <a:extLst>
                  <a:ext uri="{FF2B5EF4-FFF2-40B4-BE49-F238E27FC236}">
                    <a16:creationId xmlns:a16="http://schemas.microsoft.com/office/drawing/2014/main" id="{BECF1F78-8C0E-4C16-A0C4-8E713B34315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50000">
                    <a:schemeClr val="folHlink">
                      <a:gamma/>
                      <a:shade val="54118"/>
                      <a:invGamma/>
                    </a:schemeClr>
                  </a:gs>
                  <a:gs pos="100000">
                    <a:schemeClr val="folHlink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377">
                  <a:defRPr/>
                </a:pPr>
                <a:endParaRPr lang="zh-CN" altLang="zh-CN" sz="1351">
                  <a:solidFill>
                    <a:prstClr val="black"/>
                  </a:solidFill>
                  <a:latin typeface="Calibri" pitchFamily="34" charset="0"/>
                  <a:ea typeface="等线" panose="02010600030101010101" pitchFamily="2" charset="-122"/>
                </a:endParaRPr>
              </a:p>
            </p:txBody>
          </p:sp>
        </p:grpSp>
        <p:sp>
          <p:nvSpPr>
            <p:cNvPr id="104" name="Text Box 50">
              <a:extLst>
                <a:ext uri="{FF2B5EF4-FFF2-40B4-BE49-F238E27FC236}">
                  <a16:creationId xmlns:a16="http://schemas.microsoft.com/office/drawing/2014/main" id="{B6563BA6-0122-4539-A444-81D55C6B9DBA}"/>
                </a:ext>
              </a:extLst>
            </p:cNvPr>
            <p:cNvSpPr txBox="1">
              <a:spLocks noChangeArrowheads="1"/>
            </p:cNvSpPr>
            <p:nvPr/>
          </p:nvSpPr>
          <p:spPr bwMode="white">
            <a:xfrm>
              <a:off x="6769140" y="1943691"/>
              <a:ext cx="950535" cy="70331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defTabSz="914377">
                <a:spcBef>
                  <a:spcPct val="50000"/>
                </a:spcBef>
              </a:pPr>
              <a:r>
                <a:rPr lang="zh-CN" altLang="zh-CN" sz="1200" dirty="0">
                  <a:solidFill>
                    <a:srgbClr val="F8F8F8"/>
                  </a:solidFill>
                  <a:latin typeface="方正楷体_GBK" panose="03000509000000000000" pitchFamily="65" charset="-122"/>
                  <a:ea typeface="方正楷体_GBK" panose="03000509000000000000" pitchFamily="65" charset="-122"/>
                </a:rPr>
                <a:t>精神面貌有了明显改观</a:t>
              </a:r>
              <a:endParaRPr lang="en-US" altLang="zh-CN" sz="1200" dirty="0">
                <a:solidFill>
                  <a:srgbClr val="F8F8F8"/>
                </a:solidFill>
                <a:latin typeface="方正楷体_GBK" panose="03000509000000000000" pitchFamily="65" charset="-122"/>
                <a:ea typeface="方正楷体_GBK" panose="03000509000000000000" pitchFamily="65" charset="-122"/>
              </a:endParaRPr>
            </a:p>
          </p:txBody>
        </p:sp>
      </p:grpSp>
      <p:grpSp>
        <p:nvGrpSpPr>
          <p:cNvPr id="113" name="组合 112">
            <a:extLst>
              <a:ext uri="{FF2B5EF4-FFF2-40B4-BE49-F238E27FC236}">
                <a16:creationId xmlns:a16="http://schemas.microsoft.com/office/drawing/2014/main" id="{DD7587E1-DD1C-4550-A03B-3046B724035D}"/>
              </a:ext>
            </a:extLst>
          </p:cNvPr>
          <p:cNvGrpSpPr/>
          <p:nvPr/>
        </p:nvGrpSpPr>
        <p:grpSpPr>
          <a:xfrm>
            <a:off x="6991499" y="4957753"/>
            <a:ext cx="879385" cy="854107"/>
            <a:chOff x="6769143" y="1803389"/>
            <a:chExt cx="956919" cy="929413"/>
          </a:xfrm>
        </p:grpSpPr>
        <p:grpSp>
          <p:nvGrpSpPr>
            <p:cNvPr id="114" name="Group 46">
              <a:extLst>
                <a:ext uri="{FF2B5EF4-FFF2-40B4-BE49-F238E27FC236}">
                  <a16:creationId xmlns:a16="http://schemas.microsoft.com/office/drawing/2014/main" id="{CC2714A4-49F9-4995-9450-BD7AF3BE537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75526" y="1803389"/>
              <a:ext cx="950536" cy="929413"/>
              <a:chOff x="480" y="1200"/>
              <a:chExt cx="1042" cy="1019"/>
            </a:xfrm>
          </p:grpSpPr>
          <p:pic>
            <p:nvPicPr>
              <p:cNvPr id="116" name="Picture 47" descr="circuler_1">
                <a:extLst>
                  <a:ext uri="{FF2B5EF4-FFF2-40B4-BE49-F238E27FC236}">
                    <a16:creationId xmlns:a16="http://schemas.microsoft.com/office/drawing/2014/main" id="{BE1E28CA-F7A7-44D7-B3DB-7B6B37C0C3E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7" name="Oval 48">
                <a:extLst>
                  <a:ext uri="{FF2B5EF4-FFF2-40B4-BE49-F238E27FC236}">
                    <a16:creationId xmlns:a16="http://schemas.microsoft.com/office/drawing/2014/main" id="{547DF4E4-6F35-4378-B633-E8D23FD015F6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50000">
                    <a:schemeClr val="folHlink">
                      <a:gamma/>
                      <a:shade val="54118"/>
                      <a:invGamma/>
                    </a:schemeClr>
                  </a:gs>
                  <a:gs pos="100000">
                    <a:schemeClr val="folHlink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377">
                  <a:defRPr/>
                </a:pPr>
                <a:endParaRPr lang="zh-CN" altLang="zh-CN" sz="1351">
                  <a:solidFill>
                    <a:prstClr val="black"/>
                  </a:solidFill>
                  <a:latin typeface="Calibri" pitchFamily="34" charset="0"/>
                  <a:ea typeface="等线" panose="02010600030101010101" pitchFamily="2" charset="-122"/>
                </a:endParaRPr>
              </a:p>
            </p:txBody>
          </p:sp>
        </p:grpSp>
        <p:sp>
          <p:nvSpPr>
            <p:cNvPr id="115" name="Text Box 50">
              <a:extLst>
                <a:ext uri="{FF2B5EF4-FFF2-40B4-BE49-F238E27FC236}">
                  <a16:creationId xmlns:a16="http://schemas.microsoft.com/office/drawing/2014/main" id="{A97357EC-52C1-4A72-8D1E-5AB7E0FDB978}"/>
                </a:ext>
              </a:extLst>
            </p:cNvPr>
            <p:cNvSpPr txBox="1">
              <a:spLocks noChangeArrowheads="1"/>
            </p:cNvSpPr>
            <p:nvPr/>
          </p:nvSpPr>
          <p:spPr bwMode="white">
            <a:xfrm>
              <a:off x="6769143" y="1943691"/>
              <a:ext cx="950536" cy="7033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defTabSz="914377">
                <a:spcBef>
                  <a:spcPct val="50000"/>
                </a:spcBef>
              </a:pPr>
              <a:r>
                <a:rPr lang="zh-CN" altLang="zh-CN" sz="1200" dirty="0">
                  <a:solidFill>
                    <a:srgbClr val="F8F8F8"/>
                  </a:solidFill>
                  <a:latin typeface="方正楷体_GBK" panose="03000509000000000000" pitchFamily="65" charset="-122"/>
                  <a:ea typeface="方正楷体_GBK" panose="03000509000000000000" pitchFamily="65" charset="-122"/>
                </a:rPr>
                <a:t>干事创业能力有了明显进步</a:t>
              </a:r>
              <a:endParaRPr lang="en-US" altLang="zh-CN" sz="1200" dirty="0">
                <a:solidFill>
                  <a:srgbClr val="F8F8F8"/>
                </a:solidFill>
                <a:latin typeface="方正楷体_GBK" panose="03000509000000000000" pitchFamily="65" charset="-122"/>
                <a:ea typeface="方正楷体_GBK" panose="03000509000000000000" pitchFamily="65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655597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900" decel="100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500"/>
                            </p:stCondLst>
                            <p:childTnLst>
                              <p:par>
                                <p:cTn id="6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000"/>
                            </p:stCondLst>
                            <p:childTnLst>
                              <p:par>
                                <p:cTn id="6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500"/>
                            </p:stCondLst>
                            <p:childTnLst>
                              <p:par>
                                <p:cTn id="7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0"/>
                            </p:stCondLst>
                            <p:childTnLst>
                              <p:par>
                                <p:cTn id="7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7" grpId="0" animBg="1"/>
      <p:bldP spid="93" grpId="0" animBg="1"/>
      <p:bldP spid="94" grpId="0" animBg="1"/>
      <p:bldP spid="100" grpId="0" animBg="1"/>
      <p:bldP spid="10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4">
            <a:extLst>
              <a:ext uri="{FF2B5EF4-FFF2-40B4-BE49-F238E27FC236}">
                <a16:creationId xmlns:a16="http://schemas.microsoft.com/office/drawing/2014/main" id="{343F706D-2229-409C-9BDA-FD942A795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332" y="5884614"/>
            <a:ext cx="121920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8B419EEC-B1B2-40D7-B71B-EB66F6C2F546}"/>
              </a:ext>
            </a:extLst>
          </p:cNvPr>
          <p:cNvGrpSpPr/>
          <p:nvPr/>
        </p:nvGrpSpPr>
        <p:grpSpPr>
          <a:xfrm>
            <a:off x="504343" y="361243"/>
            <a:ext cx="657016" cy="657016"/>
            <a:chOff x="6176272" y="2046428"/>
            <a:chExt cx="710830" cy="710830"/>
          </a:xfrm>
        </p:grpSpPr>
        <p:sp>
          <p:nvSpPr>
            <p:cNvPr id="4" name="椭圆 3">
              <a:extLst>
                <a:ext uri="{FF2B5EF4-FFF2-40B4-BE49-F238E27FC236}">
                  <a16:creationId xmlns:a16="http://schemas.microsoft.com/office/drawing/2014/main" id="{F5879B45-8716-47FF-BEA8-2559EE5D6D48}"/>
                </a:ext>
              </a:extLst>
            </p:cNvPr>
            <p:cNvSpPr/>
            <p:nvPr/>
          </p:nvSpPr>
          <p:spPr>
            <a:xfrm>
              <a:off x="6251320" y="2134521"/>
              <a:ext cx="528716" cy="528716"/>
            </a:xfrm>
            <a:prstGeom prst="ellipse">
              <a:avLst/>
            </a:prstGeom>
            <a:solidFill>
              <a:srgbClr val="DF0515"/>
            </a:solidFill>
            <a:ln>
              <a:solidFill>
                <a:srgbClr val="D80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35" tIns="45718" rIns="91435" bIns="4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rPr>
                <a:t>01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08BA4D91-FD7A-4740-B982-CE8FC919E5D9}"/>
                </a:ext>
              </a:extLst>
            </p:cNvPr>
            <p:cNvGrpSpPr/>
            <p:nvPr/>
          </p:nvGrpSpPr>
          <p:grpSpPr>
            <a:xfrm rot="14621625">
              <a:off x="6176272" y="2046428"/>
              <a:ext cx="710830" cy="710830"/>
              <a:chOff x="857250" y="1893093"/>
              <a:chExt cx="864394" cy="864394"/>
            </a:xfrm>
          </p:grpSpPr>
          <p:sp>
            <p:nvSpPr>
              <p:cNvPr id="6" name="弧形 5">
                <a:extLst>
                  <a:ext uri="{FF2B5EF4-FFF2-40B4-BE49-F238E27FC236}">
                    <a16:creationId xmlns:a16="http://schemas.microsoft.com/office/drawing/2014/main" id="{E16B2946-A842-40D6-B33C-8E039BB9EF24}"/>
                  </a:ext>
                </a:extLst>
              </p:cNvPr>
              <p:cNvSpPr/>
              <p:nvPr/>
            </p:nvSpPr>
            <p:spPr>
              <a:xfrm>
                <a:off x="857250" y="1893093"/>
                <a:ext cx="864394" cy="864394"/>
              </a:xfrm>
              <a:prstGeom prst="arc">
                <a:avLst>
                  <a:gd name="adj1" fmla="val 3406397"/>
                  <a:gd name="adj2" fmla="val 20528884"/>
                </a:avLst>
              </a:prstGeom>
              <a:ln>
                <a:solidFill>
                  <a:srgbClr val="D80A1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7" name="弧形 6">
                <a:extLst>
                  <a:ext uri="{FF2B5EF4-FFF2-40B4-BE49-F238E27FC236}">
                    <a16:creationId xmlns:a16="http://schemas.microsoft.com/office/drawing/2014/main" id="{6AEB82F3-6119-4E72-901D-3A8C1357D4BF}"/>
                  </a:ext>
                </a:extLst>
              </p:cNvPr>
              <p:cNvSpPr/>
              <p:nvPr/>
            </p:nvSpPr>
            <p:spPr>
              <a:xfrm>
                <a:off x="857250" y="1893093"/>
                <a:ext cx="864394" cy="864394"/>
              </a:xfrm>
              <a:prstGeom prst="arc">
                <a:avLst>
                  <a:gd name="adj1" fmla="val 7448849"/>
                  <a:gd name="adj2" fmla="val 17571339"/>
                </a:avLst>
              </a:prstGeom>
              <a:ln w="76200">
                <a:solidFill>
                  <a:srgbClr val="D80A1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</p:grpSp>
      </p:grp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3293749D-D349-4BF4-BE03-BFDD2F7A3452}"/>
              </a:ext>
            </a:extLst>
          </p:cNvPr>
          <p:cNvCxnSpPr>
            <a:cxnSpLocks/>
          </p:cNvCxnSpPr>
          <p:nvPr/>
        </p:nvCxnSpPr>
        <p:spPr>
          <a:xfrm flipH="1" flipV="1">
            <a:off x="1062400" y="931357"/>
            <a:ext cx="7074896" cy="7406"/>
          </a:xfrm>
          <a:prstGeom prst="line">
            <a:avLst/>
          </a:prstGeom>
          <a:ln w="76200">
            <a:solidFill>
              <a:srgbClr val="E95B53"/>
            </a:solidFill>
          </a:ln>
          <a:effectLst>
            <a:softEdge rad="3175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249B83CD-D93A-4022-BE22-B57E818B18F2}"/>
              </a:ext>
            </a:extLst>
          </p:cNvPr>
          <p:cNvGrpSpPr/>
          <p:nvPr/>
        </p:nvGrpSpPr>
        <p:grpSpPr>
          <a:xfrm>
            <a:off x="7131968" y="555953"/>
            <a:ext cx="471489" cy="471489"/>
            <a:chOff x="6176272" y="2046428"/>
            <a:chExt cx="710830" cy="710830"/>
          </a:xfrm>
        </p:grpSpPr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4E7E0A47-D872-4B40-9BEC-F43F18DB2686}"/>
                </a:ext>
              </a:extLst>
            </p:cNvPr>
            <p:cNvSpPr/>
            <p:nvPr/>
          </p:nvSpPr>
          <p:spPr>
            <a:xfrm>
              <a:off x="6251320" y="2134521"/>
              <a:ext cx="528716" cy="528716"/>
            </a:xfrm>
            <a:prstGeom prst="ellipse">
              <a:avLst/>
            </a:prstGeom>
            <a:solidFill>
              <a:srgbClr val="E95B53"/>
            </a:solidFill>
            <a:ln>
              <a:solidFill>
                <a:srgbClr val="E95B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35" tIns="45718" rIns="91435" bIns="4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rPr>
                <a:t>02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848EAC56-30F0-4211-A84E-F4BC0903096E}"/>
                </a:ext>
              </a:extLst>
            </p:cNvPr>
            <p:cNvGrpSpPr/>
            <p:nvPr/>
          </p:nvGrpSpPr>
          <p:grpSpPr>
            <a:xfrm rot="14621625">
              <a:off x="6176272" y="2046428"/>
              <a:ext cx="710830" cy="710830"/>
              <a:chOff x="857250" y="1893093"/>
              <a:chExt cx="864394" cy="864394"/>
            </a:xfrm>
          </p:grpSpPr>
          <p:sp>
            <p:nvSpPr>
              <p:cNvPr id="17" name="弧形 16">
                <a:extLst>
                  <a:ext uri="{FF2B5EF4-FFF2-40B4-BE49-F238E27FC236}">
                    <a16:creationId xmlns:a16="http://schemas.microsoft.com/office/drawing/2014/main" id="{CACCB818-B76F-4B6B-A949-5CAFB292AFD0}"/>
                  </a:ext>
                </a:extLst>
              </p:cNvPr>
              <p:cNvSpPr/>
              <p:nvPr/>
            </p:nvSpPr>
            <p:spPr>
              <a:xfrm>
                <a:off x="857250" y="1893093"/>
                <a:ext cx="864394" cy="864394"/>
              </a:xfrm>
              <a:prstGeom prst="arc">
                <a:avLst>
                  <a:gd name="adj1" fmla="val 3406397"/>
                  <a:gd name="adj2" fmla="val 20528884"/>
                </a:avLst>
              </a:prstGeom>
              <a:ln>
                <a:solidFill>
                  <a:srgbClr val="E95B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18" name="弧形 17">
                <a:extLst>
                  <a:ext uri="{FF2B5EF4-FFF2-40B4-BE49-F238E27FC236}">
                    <a16:creationId xmlns:a16="http://schemas.microsoft.com/office/drawing/2014/main" id="{72A5574F-1CCC-44E1-B876-ECA7F170A2B1}"/>
                  </a:ext>
                </a:extLst>
              </p:cNvPr>
              <p:cNvSpPr/>
              <p:nvPr/>
            </p:nvSpPr>
            <p:spPr>
              <a:xfrm>
                <a:off x="857250" y="1893093"/>
                <a:ext cx="864394" cy="864394"/>
              </a:xfrm>
              <a:prstGeom prst="arc">
                <a:avLst>
                  <a:gd name="adj1" fmla="val 7448849"/>
                  <a:gd name="adj2" fmla="val 17571339"/>
                </a:avLst>
              </a:prstGeom>
              <a:ln w="76200">
                <a:solidFill>
                  <a:srgbClr val="E95B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</p:grp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BD3DD09F-805A-4BC2-8B86-F84D3A49D778}"/>
              </a:ext>
            </a:extLst>
          </p:cNvPr>
          <p:cNvGrpSpPr/>
          <p:nvPr/>
        </p:nvGrpSpPr>
        <p:grpSpPr>
          <a:xfrm>
            <a:off x="7914072" y="555953"/>
            <a:ext cx="471489" cy="471489"/>
            <a:chOff x="6176272" y="2046428"/>
            <a:chExt cx="710830" cy="710830"/>
          </a:xfrm>
        </p:grpSpPr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1D1E5C49-5143-4D96-8977-896744971964}"/>
                </a:ext>
              </a:extLst>
            </p:cNvPr>
            <p:cNvSpPr/>
            <p:nvPr/>
          </p:nvSpPr>
          <p:spPr>
            <a:xfrm>
              <a:off x="6251320" y="2134521"/>
              <a:ext cx="528716" cy="528716"/>
            </a:xfrm>
            <a:prstGeom prst="ellipse">
              <a:avLst/>
            </a:prstGeom>
            <a:solidFill>
              <a:srgbClr val="E95B53"/>
            </a:solidFill>
            <a:ln>
              <a:solidFill>
                <a:srgbClr val="E95B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35" tIns="45718" rIns="91435" bIns="4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rPr>
                <a:t>03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C7B202DE-9AA6-4944-BE03-308456302C1B}"/>
                </a:ext>
              </a:extLst>
            </p:cNvPr>
            <p:cNvGrpSpPr/>
            <p:nvPr/>
          </p:nvGrpSpPr>
          <p:grpSpPr>
            <a:xfrm rot="14621625">
              <a:off x="6176272" y="2046428"/>
              <a:ext cx="710830" cy="710830"/>
              <a:chOff x="857250" y="1893093"/>
              <a:chExt cx="864394" cy="864394"/>
            </a:xfrm>
          </p:grpSpPr>
          <p:sp>
            <p:nvSpPr>
              <p:cNvPr id="22" name="弧形 21">
                <a:extLst>
                  <a:ext uri="{FF2B5EF4-FFF2-40B4-BE49-F238E27FC236}">
                    <a16:creationId xmlns:a16="http://schemas.microsoft.com/office/drawing/2014/main" id="{D6CEF026-AD18-4033-99CF-25387CFA04EE}"/>
                  </a:ext>
                </a:extLst>
              </p:cNvPr>
              <p:cNvSpPr/>
              <p:nvPr/>
            </p:nvSpPr>
            <p:spPr>
              <a:xfrm>
                <a:off x="857250" y="1893093"/>
                <a:ext cx="864394" cy="864394"/>
              </a:xfrm>
              <a:prstGeom prst="arc">
                <a:avLst>
                  <a:gd name="adj1" fmla="val 3406397"/>
                  <a:gd name="adj2" fmla="val 20528884"/>
                </a:avLst>
              </a:prstGeom>
              <a:ln>
                <a:solidFill>
                  <a:srgbClr val="E95B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23" name="弧形 22">
                <a:extLst>
                  <a:ext uri="{FF2B5EF4-FFF2-40B4-BE49-F238E27FC236}">
                    <a16:creationId xmlns:a16="http://schemas.microsoft.com/office/drawing/2014/main" id="{AA63EABF-B589-4B16-BFFD-1EAE854849E2}"/>
                  </a:ext>
                </a:extLst>
              </p:cNvPr>
              <p:cNvSpPr/>
              <p:nvPr/>
            </p:nvSpPr>
            <p:spPr>
              <a:xfrm>
                <a:off x="857250" y="1893093"/>
                <a:ext cx="864394" cy="864394"/>
              </a:xfrm>
              <a:prstGeom prst="arc">
                <a:avLst>
                  <a:gd name="adj1" fmla="val 7448849"/>
                  <a:gd name="adj2" fmla="val 17571339"/>
                </a:avLst>
              </a:prstGeom>
              <a:ln w="76200">
                <a:solidFill>
                  <a:srgbClr val="E95B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</p:grpSp>
      </p:grpSp>
      <p:sp>
        <p:nvSpPr>
          <p:cNvPr id="24" name="矩形 23">
            <a:extLst>
              <a:ext uri="{FF2B5EF4-FFF2-40B4-BE49-F238E27FC236}">
                <a16:creationId xmlns:a16="http://schemas.microsoft.com/office/drawing/2014/main" id="{55AA8DA4-CA33-4996-9B9C-A413E4BB29C2}"/>
              </a:ext>
            </a:extLst>
          </p:cNvPr>
          <p:cNvSpPr/>
          <p:nvPr/>
        </p:nvSpPr>
        <p:spPr>
          <a:xfrm>
            <a:off x="1324483" y="420970"/>
            <a:ext cx="54386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24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为什么要学习英模</a:t>
            </a:r>
            <a:endParaRPr kumimoji="0" lang="zh-CN" altLang="en-US" sz="2400" b="0" i="0" u="none" strike="noStrike" kern="1200" cap="none" spc="6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2436EEC0-6566-476B-8599-1D717AC42593}"/>
              </a:ext>
            </a:extLst>
          </p:cNvPr>
          <p:cNvPicPr>
            <a:picLocks noChangeAspect="1"/>
          </p:cNvPicPr>
          <p:nvPr/>
        </p:nvPicPr>
        <p:blipFill rotWithShape="1">
          <a:blip r:embed="rId5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39150" y="1"/>
            <a:ext cx="3746552" cy="2266950"/>
          </a:xfrm>
          <a:prstGeom prst="rect">
            <a:avLst/>
          </a:prstGeom>
        </p:spPr>
      </p:pic>
      <p:grpSp>
        <p:nvGrpSpPr>
          <p:cNvPr id="47" name="PA-102277">
            <a:extLst>
              <a:ext uri="{FF2B5EF4-FFF2-40B4-BE49-F238E27FC236}">
                <a16:creationId xmlns:a16="http://schemas.microsoft.com/office/drawing/2014/main" id="{AFA19F6C-0F11-4E41-BA23-200E42F1BA39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 flipH="1">
            <a:off x="7928" y="5322346"/>
            <a:ext cx="1264995" cy="1208594"/>
            <a:chOff x="5325" y="871"/>
            <a:chExt cx="2355" cy="2250"/>
          </a:xfrm>
        </p:grpSpPr>
        <p:sp>
          <p:nvSpPr>
            <p:cNvPr id="48" name="PA-AutoShape 3">
              <a:extLst>
                <a:ext uri="{FF2B5EF4-FFF2-40B4-BE49-F238E27FC236}">
                  <a16:creationId xmlns:a16="http://schemas.microsoft.com/office/drawing/2014/main" id="{E5E8AEB6-4E88-4AA9-B482-184986C26D2E}"/>
                </a:ext>
              </a:extLst>
            </p:cNvPr>
            <p:cNvSpPr>
              <a:spLocks noChangeAspect="1" noChangeArrowheads="1" noTextEdit="1"/>
            </p:cNvSpPr>
            <p:nvPr>
              <p:custDataLst>
                <p:tags r:id="rId2"/>
              </p:custDataLst>
            </p:nvPr>
          </p:nvSpPr>
          <p:spPr bwMode="auto">
            <a:xfrm>
              <a:off x="5328" y="871"/>
              <a:ext cx="2352" cy="2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49" name="PA-任意多边形 6">
              <a:extLst>
                <a:ext uri="{FF2B5EF4-FFF2-40B4-BE49-F238E27FC236}">
                  <a16:creationId xmlns:a16="http://schemas.microsoft.com/office/drawing/2014/main" id="{53B29A89-DBC7-4A9B-B9FF-30DB33E059E5}"/>
                </a:ext>
              </a:extLst>
            </p:cNvPr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7267" y="2315"/>
              <a:ext cx="0" cy="0"/>
            </a:xfrm>
            <a:custGeom>
              <a:avLst/>
              <a:gdLst>
                <a:gd name="T0" fmla="*/ 2 h 2"/>
                <a:gd name="T1" fmla="*/ 0 h 2"/>
                <a:gd name="T2" fmla="*/ 1 h 2"/>
                <a:gd name="T3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0044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50" name="PA-矩形 7">
              <a:extLst>
                <a:ext uri="{FF2B5EF4-FFF2-40B4-BE49-F238E27FC236}">
                  <a16:creationId xmlns:a16="http://schemas.microsoft.com/office/drawing/2014/main" id="{438C52A6-D1B0-4098-931E-D24E821A8DC8}"/>
                </a:ext>
              </a:extLst>
            </p:cNvPr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6827" y="2875"/>
              <a:ext cx="1" cy="1"/>
            </a:xfrm>
            <a:prstGeom prst="rect">
              <a:avLst/>
            </a:prstGeom>
            <a:solidFill>
              <a:srgbClr val="53C0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51" name="PA-任意多边形 8">
              <a:extLst>
                <a:ext uri="{FF2B5EF4-FFF2-40B4-BE49-F238E27FC236}">
                  <a16:creationId xmlns:a16="http://schemas.microsoft.com/office/drawing/2014/main" id="{EEF778F5-2758-47CC-8B59-7E000ADB007F}"/>
                </a:ext>
              </a:extLst>
            </p:cNvPr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5510" y="2210"/>
              <a:ext cx="378" cy="548"/>
            </a:xfrm>
            <a:custGeom>
              <a:avLst/>
              <a:gdLst>
                <a:gd name="T0" fmla="*/ 353 w 1320"/>
                <a:gd name="T1" fmla="*/ 3 h 1919"/>
                <a:gd name="T2" fmla="*/ 24 w 1320"/>
                <a:gd name="T3" fmla="*/ 420 h 1919"/>
                <a:gd name="T4" fmla="*/ 160 w 1320"/>
                <a:gd name="T5" fmla="*/ 1587 h 1919"/>
                <a:gd name="T6" fmla="*/ 309 w 1320"/>
                <a:gd name="T7" fmla="*/ 1845 h 1919"/>
                <a:gd name="T8" fmla="*/ 533 w 1320"/>
                <a:gd name="T9" fmla="*/ 1919 h 1919"/>
                <a:gd name="T10" fmla="*/ 598 w 1320"/>
                <a:gd name="T11" fmla="*/ 1913 h 1919"/>
                <a:gd name="T12" fmla="*/ 1320 w 1320"/>
                <a:gd name="T13" fmla="*/ 1786 h 1919"/>
                <a:gd name="T14" fmla="*/ 421 w 1320"/>
                <a:gd name="T15" fmla="*/ 2 h 1919"/>
                <a:gd name="T16" fmla="*/ 353 w 1320"/>
                <a:gd name="T17" fmla="*/ 3 h 1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0" h="1919">
                  <a:moveTo>
                    <a:pt x="353" y="3"/>
                  </a:moveTo>
                  <a:cubicBezTo>
                    <a:pt x="147" y="27"/>
                    <a:pt x="0" y="214"/>
                    <a:pt x="24" y="420"/>
                  </a:cubicBezTo>
                  <a:cubicBezTo>
                    <a:pt x="160" y="1587"/>
                    <a:pt x="160" y="1587"/>
                    <a:pt x="160" y="1587"/>
                  </a:cubicBezTo>
                  <a:cubicBezTo>
                    <a:pt x="172" y="1690"/>
                    <a:pt x="226" y="1783"/>
                    <a:pt x="309" y="1845"/>
                  </a:cubicBezTo>
                  <a:cubicBezTo>
                    <a:pt x="374" y="1893"/>
                    <a:pt x="453" y="1919"/>
                    <a:pt x="533" y="1919"/>
                  </a:cubicBezTo>
                  <a:cubicBezTo>
                    <a:pt x="554" y="1919"/>
                    <a:pt x="576" y="1917"/>
                    <a:pt x="598" y="1913"/>
                  </a:cubicBezTo>
                  <a:cubicBezTo>
                    <a:pt x="1320" y="1786"/>
                    <a:pt x="1320" y="1786"/>
                    <a:pt x="1320" y="1786"/>
                  </a:cubicBezTo>
                  <a:cubicBezTo>
                    <a:pt x="884" y="1284"/>
                    <a:pt x="569" y="674"/>
                    <a:pt x="421" y="2"/>
                  </a:cubicBezTo>
                  <a:cubicBezTo>
                    <a:pt x="399" y="0"/>
                    <a:pt x="376" y="1"/>
                    <a:pt x="353" y="3"/>
                  </a:cubicBezTo>
                  <a:close/>
                </a:path>
              </a:pathLst>
            </a:custGeom>
            <a:solidFill>
              <a:srgbClr val="4844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52" name="PA-任意多边形 9">
              <a:extLst>
                <a:ext uri="{FF2B5EF4-FFF2-40B4-BE49-F238E27FC236}">
                  <a16:creationId xmlns:a16="http://schemas.microsoft.com/office/drawing/2014/main" id="{D37D3522-2769-46C7-8F97-A1823222FE16}"/>
                </a:ext>
              </a:extLst>
            </p:cNvPr>
            <p:cNvSpPr>
              <a:spLocks noEditPoints="1"/>
            </p:cNvSpPr>
            <p:nvPr>
              <p:custDataLst>
                <p:tags r:id="rId6"/>
              </p:custDataLst>
            </p:nvPr>
          </p:nvSpPr>
          <p:spPr bwMode="auto">
            <a:xfrm>
              <a:off x="5630" y="1974"/>
              <a:ext cx="1718" cy="1147"/>
            </a:xfrm>
            <a:custGeom>
              <a:avLst/>
              <a:gdLst>
                <a:gd name="T0" fmla="*/ 5751 w 6000"/>
                <a:gd name="T1" fmla="*/ 2352 h 4013"/>
                <a:gd name="T2" fmla="*/ 5717 w 6000"/>
                <a:gd name="T3" fmla="*/ 1194 h 4013"/>
                <a:gd name="T4" fmla="*/ 5717 w 6000"/>
                <a:gd name="T5" fmla="*/ 1193 h 4013"/>
                <a:gd name="T6" fmla="*/ 5717 w 6000"/>
                <a:gd name="T7" fmla="*/ 1192 h 4013"/>
                <a:gd name="T8" fmla="*/ 5717 w 6000"/>
                <a:gd name="T9" fmla="*/ 1190 h 4013"/>
                <a:gd name="T10" fmla="*/ 5718 w 6000"/>
                <a:gd name="T11" fmla="*/ 1190 h 4013"/>
                <a:gd name="T12" fmla="*/ 6000 w 6000"/>
                <a:gd name="T13" fmla="*/ 145 h 4013"/>
                <a:gd name="T14" fmla="*/ 5713 w 6000"/>
                <a:gd name="T15" fmla="*/ 79 h 4013"/>
                <a:gd name="T16" fmla="*/ 5288 w 6000"/>
                <a:gd name="T17" fmla="*/ 79 h 4013"/>
                <a:gd name="T18" fmla="*/ 5288 w 6000"/>
                <a:gd name="T19" fmla="*/ 79 h 4013"/>
                <a:gd name="T20" fmla="*/ 4989 w 6000"/>
                <a:gd name="T21" fmla="*/ 0 h 4013"/>
                <a:gd name="T22" fmla="*/ 4987 w 6000"/>
                <a:gd name="T23" fmla="*/ 3 h 4013"/>
                <a:gd name="T24" fmla="*/ 5031 w 6000"/>
                <a:gd name="T25" fmla="*/ 29 h 4013"/>
                <a:gd name="T26" fmla="*/ 5210 w 6000"/>
                <a:gd name="T27" fmla="*/ 762 h 4013"/>
                <a:gd name="T28" fmla="*/ 4964 w 6000"/>
                <a:gd name="T29" fmla="*/ 823 h 4013"/>
                <a:gd name="T30" fmla="*/ 5128 w 6000"/>
                <a:gd name="T31" fmla="*/ 1130 h 4013"/>
                <a:gd name="T32" fmla="*/ 4296 w 6000"/>
                <a:gd name="T33" fmla="*/ 2775 h 4013"/>
                <a:gd name="T34" fmla="*/ 4208 w 6000"/>
                <a:gd name="T35" fmla="*/ 3026 h 4013"/>
                <a:gd name="T36" fmla="*/ 4062 w 6000"/>
                <a:gd name="T37" fmla="*/ 2674 h 4013"/>
                <a:gd name="T38" fmla="*/ 3935 w 6000"/>
                <a:gd name="T39" fmla="*/ 2487 h 4013"/>
                <a:gd name="T40" fmla="*/ 3249 w 6000"/>
                <a:gd name="T41" fmla="*/ 1130 h 4013"/>
                <a:gd name="T42" fmla="*/ 3412 w 6000"/>
                <a:gd name="T43" fmla="*/ 823 h 4013"/>
                <a:gd name="T44" fmla="*/ 3167 w 6000"/>
                <a:gd name="T45" fmla="*/ 762 h 4013"/>
                <a:gd name="T46" fmla="*/ 3346 w 6000"/>
                <a:gd name="T47" fmla="*/ 29 h 4013"/>
                <a:gd name="T48" fmla="*/ 3390 w 6000"/>
                <a:gd name="T49" fmla="*/ 3 h 4013"/>
                <a:gd name="T50" fmla="*/ 3388 w 6000"/>
                <a:gd name="T51" fmla="*/ 0 h 4013"/>
                <a:gd name="T52" fmla="*/ 3089 w 6000"/>
                <a:gd name="T53" fmla="*/ 79 h 4013"/>
                <a:gd name="T54" fmla="*/ 3089 w 6000"/>
                <a:gd name="T55" fmla="*/ 79 h 4013"/>
                <a:gd name="T56" fmla="*/ 2713 w 6000"/>
                <a:gd name="T57" fmla="*/ 79 h 4013"/>
                <a:gd name="T58" fmla="*/ 2713 w 6000"/>
                <a:gd name="T59" fmla="*/ 82 h 4013"/>
                <a:gd name="T60" fmla="*/ 2706 w 6000"/>
                <a:gd name="T61" fmla="*/ 81 h 4013"/>
                <a:gd name="T62" fmla="*/ 2259 w 6000"/>
                <a:gd name="T63" fmla="*/ 528 h 4013"/>
                <a:gd name="T64" fmla="*/ 2272 w 6000"/>
                <a:gd name="T65" fmla="*/ 633 h 4013"/>
                <a:gd name="T66" fmla="*/ 1713 w 6000"/>
                <a:gd name="T67" fmla="*/ 1707 h 4013"/>
                <a:gd name="T68" fmla="*/ 438 w 6000"/>
                <a:gd name="T69" fmla="*/ 1931 h 4013"/>
                <a:gd name="T70" fmla="*/ 348 w 6000"/>
                <a:gd name="T71" fmla="*/ 1159 h 4013"/>
                <a:gd name="T72" fmla="*/ 0 w 6000"/>
                <a:gd name="T73" fmla="*/ 828 h 4013"/>
                <a:gd name="T74" fmla="*/ 899 w 6000"/>
                <a:gd name="T75" fmla="*/ 2612 h 4013"/>
                <a:gd name="T76" fmla="*/ 2025 w 6000"/>
                <a:gd name="T77" fmla="*/ 2414 h 4013"/>
                <a:gd name="T78" fmla="*/ 2293 w 6000"/>
                <a:gd name="T79" fmla="*/ 2218 h 4013"/>
                <a:gd name="T80" fmla="*/ 2706 w 6000"/>
                <a:gd name="T81" fmla="*/ 1424 h 4013"/>
                <a:gd name="T82" fmla="*/ 2698 w 6000"/>
                <a:gd name="T83" fmla="*/ 1575 h 4013"/>
                <a:gd name="T84" fmla="*/ 2698 w 6000"/>
                <a:gd name="T85" fmla="*/ 1619 h 4013"/>
                <a:gd name="T86" fmla="*/ 2666 w 6000"/>
                <a:gd name="T87" fmla="*/ 2688 h 4013"/>
                <a:gd name="T88" fmla="*/ 2652 w 6000"/>
                <a:gd name="T89" fmla="*/ 3148 h 4013"/>
                <a:gd name="T90" fmla="*/ 2631 w 6000"/>
                <a:gd name="T91" fmla="*/ 3788 h 4013"/>
                <a:gd name="T92" fmla="*/ 3968 w 6000"/>
                <a:gd name="T93" fmla="*/ 4013 h 4013"/>
                <a:gd name="T94" fmla="*/ 5765 w 6000"/>
                <a:gd name="T95" fmla="*/ 3594 h 4013"/>
                <a:gd name="T96" fmla="*/ 5743 w 6000"/>
                <a:gd name="T97" fmla="*/ 2314 h 4013"/>
                <a:gd name="T98" fmla="*/ 5751 w 6000"/>
                <a:gd name="T99" fmla="*/ 2352 h 4013"/>
                <a:gd name="T100" fmla="*/ 4180 w 6000"/>
                <a:gd name="T101" fmla="*/ 3152 h 4013"/>
                <a:gd name="T102" fmla="*/ 4180 w 6000"/>
                <a:gd name="T103" fmla="*/ 3152 h 4013"/>
                <a:gd name="T104" fmla="*/ 4180 w 6000"/>
                <a:gd name="T105" fmla="*/ 3152 h 4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000" h="4013">
                  <a:moveTo>
                    <a:pt x="5751" y="2352"/>
                  </a:moveTo>
                  <a:cubicBezTo>
                    <a:pt x="5728" y="1942"/>
                    <a:pt x="5718" y="1547"/>
                    <a:pt x="5717" y="1194"/>
                  </a:cubicBezTo>
                  <a:cubicBezTo>
                    <a:pt x="5717" y="1193"/>
                    <a:pt x="5717" y="1193"/>
                    <a:pt x="5717" y="1193"/>
                  </a:cubicBezTo>
                  <a:cubicBezTo>
                    <a:pt x="5717" y="1192"/>
                    <a:pt x="5717" y="1192"/>
                    <a:pt x="5717" y="1192"/>
                  </a:cubicBezTo>
                  <a:cubicBezTo>
                    <a:pt x="5717" y="1191"/>
                    <a:pt x="5717" y="1190"/>
                    <a:pt x="5717" y="1190"/>
                  </a:cubicBezTo>
                  <a:cubicBezTo>
                    <a:pt x="5718" y="1190"/>
                    <a:pt x="5718" y="1190"/>
                    <a:pt x="5718" y="1190"/>
                  </a:cubicBezTo>
                  <a:cubicBezTo>
                    <a:pt x="6000" y="145"/>
                    <a:pt x="6000" y="145"/>
                    <a:pt x="6000" y="145"/>
                  </a:cubicBezTo>
                  <a:cubicBezTo>
                    <a:pt x="5931" y="76"/>
                    <a:pt x="5713" y="79"/>
                    <a:pt x="5713" y="79"/>
                  </a:cubicBezTo>
                  <a:cubicBezTo>
                    <a:pt x="5288" y="79"/>
                    <a:pt x="5288" y="79"/>
                    <a:pt x="5288" y="79"/>
                  </a:cubicBezTo>
                  <a:cubicBezTo>
                    <a:pt x="5288" y="79"/>
                    <a:pt x="5288" y="79"/>
                    <a:pt x="5288" y="79"/>
                  </a:cubicBezTo>
                  <a:cubicBezTo>
                    <a:pt x="5181" y="74"/>
                    <a:pt x="5079" y="46"/>
                    <a:pt x="4989" y="0"/>
                  </a:cubicBezTo>
                  <a:cubicBezTo>
                    <a:pt x="4988" y="1"/>
                    <a:pt x="4987" y="2"/>
                    <a:pt x="4987" y="3"/>
                  </a:cubicBezTo>
                  <a:cubicBezTo>
                    <a:pt x="5031" y="29"/>
                    <a:pt x="5031" y="29"/>
                    <a:pt x="5031" y="29"/>
                  </a:cubicBezTo>
                  <a:cubicBezTo>
                    <a:pt x="5210" y="762"/>
                    <a:pt x="5210" y="762"/>
                    <a:pt x="5210" y="762"/>
                  </a:cubicBezTo>
                  <a:cubicBezTo>
                    <a:pt x="4964" y="823"/>
                    <a:pt x="4964" y="823"/>
                    <a:pt x="4964" y="823"/>
                  </a:cubicBezTo>
                  <a:cubicBezTo>
                    <a:pt x="5128" y="1130"/>
                    <a:pt x="5128" y="1130"/>
                    <a:pt x="5128" y="1130"/>
                  </a:cubicBezTo>
                  <a:cubicBezTo>
                    <a:pt x="4296" y="2775"/>
                    <a:pt x="4296" y="2775"/>
                    <a:pt x="4296" y="2775"/>
                  </a:cubicBezTo>
                  <a:cubicBezTo>
                    <a:pt x="4208" y="3026"/>
                    <a:pt x="4208" y="3026"/>
                    <a:pt x="4208" y="3026"/>
                  </a:cubicBezTo>
                  <a:cubicBezTo>
                    <a:pt x="4062" y="2674"/>
                    <a:pt x="4062" y="2674"/>
                    <a:pt x="4062" y="2674"/>
                  </a:cubicBezTo>
                  <a:cubicBezTo>
                    <a:pt x="3935" y="2487"/>
                    <a:pt x="3935" y="2487"/>
                    <a:pt x="3935" y="2487"/>
                  </a:cubicBezTo>
                  <a:cubicBezTo>
                    <a:pt x="3249" y="1130"/>
                    <a:pt x="3249" y="1130"/>
                    <a:pt x="3249" y="1130"/>
                  </a:cubicBezTo>
                  <a:cubicBezTo>
                    <a:pt x="3412" y="823"/>
                    <a:pt x="3412" y="823"/>
                    <a:pt x="3412" y="823"/>
                  </a:cubicBezTo>
                  <a:cubicBezTo>
                    <a:pt x="3167" y="762"/>
                    <a:pt x="3167" y="762"/>
                    <a:pt x="3167" y="762"/>
                  </a:cubicBezTo>
                  <a:cubicBezTo>
                    <a:pt x="3346" y="29"/>
                    <a:pt x="3346" y="29"/>
                    <a:pt x="3346" y="29"/>
                  </a:cubicBezTo>
                  <a:cubicBezTo>
                    <a:pt x="3390" y="3"/>
                    <a:pt x="3390" y="3"/>
                    <a:pt x="3390" y="3"/>
                  </a:cubicBezTo>
                  <a:cubicBezTo>
                    <a:pt x="3389" y="2"/>
                    <a:pt x="3389" y="1"/>
                    <a:pt x="3388" y="0"/>
                  </a:cubicBezTo>
                  <a:cubicBezTo>
                    <a:pt x="3297" y="46"/>
                    <a:pt x="3196" y="74"/>
                    <a:pt x="3089" y="79"/>
                  </a:cubicBezTo>
                  <a:cubicBezTo>
                    <a:pt x="3089" y="79"/>
                    <a:pt x="3089" y="79"/>
                    <a:pt x="3089" y="79"/>
                  </a:cubicBezTo>
                  <a:cubicBezTo>
                    <a:pt x="2713" y="79"/>
                    <a:pt x="2713" y="79"/>
                    <a:pt x="2713" y="79"/>
                  </a:cubicBezTo>
                  <a:cubicBezTo>
                    <a:pt x="2713" y="80"/>
                    <a:pt x="2713" y="81"/>
                    <a:pt x="2713" y="82"/>
                  </a:cubicBezTo>
                  <a:cubicBezTo>
                    <a:pt x="2710" y="82"/>
                    <a:pt x="2708" y="81"/>
                    <a:pt x="2706" y="81"/>
                  </a:cubicBezTo>
                  <a:cubicBezTo>
                    <a:pt x="2459" y="81"/>
                    <a:pt x="2259" y="281"/>
                    <a:pt x="2259" y="528"/>
                  </a:cubicBezTo>
                  <a:cubicBezTo>
                    <a:pt x="2259" y="564"/>
                    <a:pt x="2264" y="600"/>
                    <a:pt x="2272" y="633"/>
                  </a:cubicBezTo>
                  <a:cubicBezTo>
                    <a:pt x="1713" y="1707"/>
                    <a:pt x="1713" y="1707"/>
                    <a:pt x="1713" y="1707"/>
                  </a:cubicBezTo>
                  <a:cubicBezTo>
                    <a:pt x="438" y="1931"/>
                    <a:pt x="438" y="1931"/>
                    <a:pt x="438" y="1931"/>
                  </a:cubicBezTo>
                  <a:cubicBezTo>
                    <a:pt x="348" y="1159"/>
                    <a:pt x="348" y="1159"/>
                    <a:pt x="348" y="1159"/>
                  </a:cubicBezTo>
                  <a:cubicBezTo>
                    <a:pt x="327" y="976"/>
                    <a:pt x="177" y="839"/>
                    <a:pt x="0" y="828"/>
                  </a:cubicBezTo>
                  <a:cubicBezTo>
                    <a:pt x="148" y="1500"/>
                    <a:pt x="463" y="2110"/>
                    <a:pt x="899" y="2612"/>
                  </a:cubicBezTo>
                  <a:cubicBezTo>
                    <a:pt x="2025" y="2414"/>
                    <a:pt x="2025" y="2414"/>
                    <a:pt x="2025" y="2414"/>
                  </a:cubicBezTo>
                  <a:cubicBezTo>
                    <a:pt x="2140" y="2393"/>
                    <a:pt x="2239" y="2321"/>
                    <a:pt x="2293" y="2218"/>
                  </a:cubicBezTo>
                  <a:cubicBezTo>
                    <a:pt x="2706" y="1424"/>
                    <a:pt x="2706" y="1424"/>
                    <a:pt x="2706" y="1424"/>
                  </a:cubicBezTo>
                  <a:cubicBezTo>
                    <a:pt x="2703" y="1478"/>
                    <a:pt x="2701" y="1528"/>
                    <a:pt x="2698" y="1575"/>
                  </a:cubicBezTo>
                  <a:cubicBezTo>
                    <a:pt x="2698" y="1619"/>
                    <a:pt x="2698" y="1619"/>
                    <a:pt x="2698" y="1619"/>
                  </a:cubicBezTo>
                  <a:cubicBezTo>
                    <a:pt x="2666" y="2688"/>
                    <a:pt x="2666" y="2688"/>
                    <a:pt x="2666" y="2688"/>
                  </a:cubicBezTo>
                  <a:cubicBezTo>
                    <a:pt x="2652" y="3148"/>
                    <a:pt x="2652" y="3148"/>
                    <a:pt x="2652" y="3148"/>
                  </a:cubicBezTo>
                  <a:cubicBezTo>
                    <a:pt x="2631" y="3788"/>
                    <a:pt x="2631" y="3788"/>
                    <a:pt x="2631" y="3788"/>
                  </a:cubicBezTo>
                  <a:cubicBezTo>
                    <a:pt x="3050" y="3933"/>
                    <a:pt x="3500" y="4013"/>
                    <a:pt x="3968" y="4013"/>
                  </a:cubicBezTo>
                  <a:cubicBezTo>
                    <a:pt x="4613" y="4013"/>
                    <a:pt x="5223" y="3862"/>
                    <a:pt x="5765" y="3594"/>
                  </a:cubicBezTo>
                  <a:cubicBezTo>
                    <a:pt x="5743" y="2314"/>
                    <a:pt x="5743" y="2314"/>
                    <a:pt x="5743" y="2314"/>
                  </a:cubicBezTo>
                  <a:lnTo>
                    <a:pt x="5751" y="2352"/>
                  </a:lnTo>
                  <a:close/>
                  <a:moveTo>
                    <a:pt x="4180" y="3152"/>
                  </a:moveTo>
                  <a:cubicBezTo>
                    <a:pt x="4180" y="3152"/>
                    <a:pt x="4180" y="3152"/>
                    <a:pt x="4180" y="3152"/>
                  </a:cubicBezTo>
                  <a:cubicBezTo>
                    <a:pt x="4180" y="3152"/>
                    <a:pt x="4180" y="3152"/>
                    <a:pt x="4180" y="3152"/>
                  </a:cubicBezTo>
                  <a:close/>
                </a:path>
              </a:pathLst>
            </a:custGeom>
            <a:solidFill>
              <a:srgbClr val="4844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53" name="PA-任意多边形 10">
              <a:extLst>
                <a:ext uri="{FF2B5EF4-FFF2-40B4-BE49-F238E27FC236}">
                  <a16:creationId xmlns:a16="http://schemas.microsoft.com/office/drawing/2014/main" id="{4F2AEE74-E3EE-4766-A103-15159E03047B}"/>
                </a:ext>
              </a:extLst>
            </p:cNvPr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6657" y="1808"/>
              <a:ext cx="310" cy="147"/>
            </a:xfrm>
            <a:custGeom>
              <a:avLst/>
              <a:gdLst>
                <a:gd name="T0" fmla="*/ 1083 w 1083"/>
                <a:gd name="T1" fmla="*/ 150 h 514"/>
                <a:gd name="T2" fmla="*/ 1083 w 1083"/>
                <a:gd name="T3" fmla="*/ 150 h 514"/>
                <a:gd name="T4" fmla="*/ 1083 w 1083"/>
                <a:gd name="T5" fmla="*/ 0 h 514"/>
                <a:gd name="T6" fmla="*/ 162 w 1083"/>
                <a:gd name="T7" fmla="*/ 0 h 514"/>
                <a:gd name="T8" fmla="*/ 162 w 1083"/>
                <a:gd name="T9" fmla="*/ 217 h 514"/>
                <a:gd name="T10" fmla="*/ 159 w 1083"/>
                <a:gd name="T11" fmla="*/ 217 h 514"/>
                <a:gd name="T12" fmla="*/ 0 w 1083"/>
                <a:gd name="T13" fmla="*/ 445 h 514"/>
                <a:gd name="T14" fmla="*/ 1083 w 1083"/>
                <a:gd name="T15" fmla="*/ 150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83" h="514">
                  <a:moveTo>
                    <a:pt x="1083" y="150"/>
                  </a:moveTo>
                  <a:cubicBezTo>
                    <a:pt x="1083" y="150"/>
                    <a:pt x="1083" y="150"/>
                    <a:pt x="1083" y="150"/>
                  </a:cubicBezTo>
                  <a:cubicBezTo>
                    <a:pt x="1083" y="0"/>
                    <a:pt x="1083" y="0"/>
                    <a:pt x="1083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217"/>
                    <a:pt x="162" y="217"/>
                    <a:pt x="162" y="217"/>
                  </a:cubicBezTo>
                  <a:cubicBezTo>
                    <a:pt x="159" y="217"/>
                    <a:pt x="159" y="217"/>
                    <a:pt x="159" y="217"/>
                  </a:cubicBezTo>
                  <a:cubicBezTo>
                    <a:pt x="121" y="303"/>
                    <a:pt x="66" y="380"/>
                    <a:pt x="0" y="445"/>
                  </a:cubicBezTo>
                  <a:cubicBezTo>
                    <a:pt x="719" y="514"/>
                    <a:pt x="1083" y="150"/>
                    <a:pt x="1083" y="150"/>
                  </a:cubicBezTo>
                  <a:close/>
                </a:path>
              </a:pathLst>
            </a:custGeom>
            <a:solidFill>
              <a:srgbClr val="DCB7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54" name="PA-任意多边形 11">
              <a:extLst>
                <a:ext uri="{FF2B5EF4-FFF2-40B4-BE49-F238E27FC236}">
                  <a16:creationId xmlns:a16="http://schemas.microsoft.com/office/drawing/2014/main" id="{EE182D5C-0239-4EDE-B020-C088A4D71A0D}"/>
                </a:ext>
              </a:extLst>
            </p:cNvPr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6603" y="1851"/>
              <a:ext cx="455" cy="273"/>
            </a:xfrm>
            <a:custGeom>
              <a:avLst/>
              <a:gdLst>
                <a:gd name="T0" fmla="*/ 1271 w 1588"/>
                <a:gd name="T1" fmla="*/ 141 h 953"/>
                <a:gd name="T2" fmla="*/ 1271 w 1588"/>
                <a:gd name="T3" fmla="*/ 0 h 953"/>
                <a:gd name="T4" fmla="*/ 1271 w 1588"/>
                <a:gd name="T5" fmla="*/ 0 h 953"/>
                <a:gd name="T6" fmla="*/ 188 w 1588"/>
                <a:gd name="T7" fmla="*/ 295 h 953"/>
                <a:gd name="T8" fmla="*/ 0 w 1588"/>
                <a:gd name="T9" fmla="*/ 430 h 953"/>
                <a:gd name="T10" fmla="*/ 350 w 1588"/>
                <a:gd name="T11" fmla="*/ 737 h 953"/>
                <a:gd name="T12" fmla="*/ 350 w 1588"/>
                <a:gd name="T13" fmla="*/ 939 h 953"/>
                <a:gd name="T14" fmla="*/ 352 w 1588"/>
                <a:gd name="T15" fmla="*/ 939 h 953"/>
                <a:gd name="T16" fmla="*/ 352 w 1588"/>
                <a:gd name="T17" fmla="*/ 953 h 953"/>
                <a:gd name="T18" fmla="*/ 1227 w 1588"/>
                <a:gd name="T19" fmla="*/ 953 h 953"/>
                <a:gd name="T20" fmla="*/ 1227 w 1588"/>
                <a:gd name="T21" fmla="*/ 939 h 953"/>
                <a:gd name="T22" fmla="*/ 1271 w 1588"/>
                <a:gd name="T23" fmla="*/ 939 h 953"/>
                <a:gd name="T24" fmla="*/ 1271 w 1588"/>
                <a:gd name="T25" fmla="*/ 717 h 953"/>
                <a:gd name="T26" fmla="*/ 1588 w 1588"/>
                <a:gd name="T27" fmla="*/ 427 h 953"/>
                <a:gd name="T28" fmla="*/ 1271 w 1588"/>
                <a:gd name="T29" fmla="*/ 141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88" h="953">
                  <a:moveTo>
                    <a:pt x="1271" y="141"/>
                  </a:moveTo>
                  <a:cubicBezTo>
                    <a:pt x="1271" y="0"/>
                    <a:pt x="1271" y="0"/>
                    <a:pt x="1271" y="0"/>
                  </a:cubicBezTo>
                  <a:cubicBezTo>
                    <a:pt x="1271" y="0"/>
                    <a:pt x="1271" y="0"/>
                    <a:pt x="1271" y="0"/>
                  </a:cubicBezTo>
                  <a:cubicBezTo>
                    <a:pt x="1271" y="0"/>
                    <a:pt x="907" y="364"/>
                    <a:pt x="188" y="295"/>
                  </a:cubicBezTo>
                  <a:cubicBezTo>
                    <a:pt x="133" y="350"/>
                    <a:pt x="69" y="395"/>
                    <a:pt x="0" y="430"/>
                  </a:cubicBezTo>
                  <a:cubicBezTo>
                    <a:pt x="90" y="559"/>
                    <a:pt x="210" y="664"/>
                    <a:pt x="350" y="737"/>
                  </a:cubicBezTo>
                  <a:cubicBezTo>
                    <a:pt x="350" y="939"/>
                    <a:pt x="350" y="939"/>
                    <a:pt x="350" y="939"/>
                  </a:cubicBezTo>
                  <a:cubicBezTo>
                    <a:pt x="352" y="939"/>
                    <a:pt x="352" y="939"/>
                    <a:pt x="352" y="939"/>
                  </a:cubicBezTo>
                  <a:cubicBezTo>
                    <a:pt x="352" y="953"/>
                    <a:pt x="352" y="953"/>
                    <a:pt x="352" y="953"/>
                  </a:cubicBezTo>
                  <a:cubicBezTo>
                    <a:pt x="1227" y="953"/>
                    <a:pt x="1227" y="953"/>
                    <a:pt x="1227" y="953"/>
                  </a:cubicBezTo>
                  <a:cubicBezTo>
                    <a:pt x="1227" y="939"/>
                    <a:pt x="1227" y="939"/>
                    <a:pt x="1227" y="939"/>
                  </a:cubicBezTo>
                  <a:cubicBezTo>
                    <a:pt x="1271" y="939"/>
                    <a:pt x="1271" y="939"/>
                    <a:pt x="1271" y="939"/>
                  </a:cubicBezTo>
                  <a:cubicBezTo>
                    <a:pt x="1271" y="717"/>
                    <a:pt x="1271" y="717"/>
                    <a:pt x="1271" y="717"/>
                  </a:cubicBezTo>
                  <a:cubicBezTo>
                    <a:pt x="1397" y="645"/>
                    <a:pt x="1506" y="546"/>
                    <a:pt x="1588" y="427"/>
                  </a:cubicBezTo>
                  <a:cubicBezTo>
                    <a:pt x="1457" y="364"/>
                    <a:pt x="1347" y="264"/>
                    <a:pt x="1271" y="141"/>
                  </a:cubicBezTo>
                  <a:close/>
                </a:path>
              </a:pathLst>
            </a:custGeom>
            <a:solidFill>
              <a:srgbClr val="F5D0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55" name="PA-任意多边形 12">
              <a:extLst>
                <a:ext uri="{FF2B5EF4-FFF2-40B4-BE49-F238E27FC236}">
                  <a16:creationId xmlns:a16="http://schemas.microsoft.com/office/drawing/2014/main" id="{5FE4B631-35D9-4A5F-A6DF-B87F143047C9}"/>
                </a:ext>
              </a:extLst>
            </p:cNvPr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6651" y="2018"/>
              <a:ext cx="365" cy="821"/>
            </a:xfrm>
            <a:custGeom>
              <a:avLst/>
              <a:gdLst>
                <a:gd name="T0" fmla="*/ 1274 w 1274"/>
                <a:gd name="T1" fmla="*/ 0 h 2873"/>
                <a:gd name="T2" fmla="*/ 615 w 1274"/>
                <a:gd name="T3" fmla="*/ 260 h 2873"/>
                <a:gd name="T4" fmla="*/ 0 w 1274"/>
                <a:gd name="T5" fmla="*/ 38 h 2873"/>
                <a:gd name="T6" fmla="*/ 642 w 1274"/>
                <a:gd name="T7" fmla="*/ 2873 h 2873"/>
                <a:gd name="T8" fmla="*/ 1274 w 1274"/>
                <a:gd name="T9" fmla="*/ 0 h 28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4" h="2873">
                  <a:moveTo>
                    <a:pt x="1274" y="0"/>
                  </a:moveTo>
                  <a:cubicBezTo>
                    <a:pt x="1102" y="161"/>
                    <a:pt x="870" y="260"/>
                    <a:pt x="615" y="260"/>
                  </a:cubicBezTo>
                  <a:cubicBezTo>
                    <a:pt x="381" y="260"/>
                    <a:pt x="167" y="176"/>
                    <a:pt x="0" y="38"/>
                  </a:cubicBezTo>
                  <a:cubicBezTo>
                    <a:pt x="642" y="2873"/>
                    <a:pt x="642" y="2873"/>
                    <a:pt x="642" y="2873"/>
                  </a:cubicBezTo>
                  <a:lnTo>
                    <a:pt x="12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56" name="PA-任意多边形 13">
              <a:extLst>
                <a:ext uri="{FF2B5EF4-FFF2-40B4-BE49-F238E27FC236}">
                  <a16:creationId xmlns:a16="http://schemas.microsoft.com/office/drawing/2014/main" id="{9A5F2D1B-FAE2-4FE6-AB53-D6F802DC6419}"/>
                </a:ext>
              </a:extLst>
            </p:cNvPr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6742" y="2132"/>
              <a:ext cx="182" cy="706"/>
            </a:xfrm>
            <a:custGeom>
              <a:avLst/>
              <a:gdLst>
                <a:gd name="T0" fmla="*/ 140 w 182"/>
                <a:gd name="T1" fmla="*/ 574 h 706"/>
                <a:gd name="T2" fmla="*/ 182 w 182"/>
                <a:gd name="T3" fmla="*/ 473 h 706"/>
                <a:gd name="T4" fmla="*/ 133 w 182"/>
                <a:gd name="T5" fmla="*/ 12 h 706"/>
                <a:gd name="T6" fmla="*/ 94 w 182"/>
                <a:gd name="T7" fmla="*/ 1 h 706"/>
                <a:gd name="T8" fmla="*/ 94 w 182"/>
                <a:gd name="T9" fmla="*/ 0 h 706"/>
                <a:gd name="T10" fmla="*/ 93 w 182"/>
                <a:gd name="T11" fmla="*/ 0 h 706"/>
                <a:gd name="T12" fmla="*/ 92 w 182"/>
                <a:gd name="T13" fmla="*/ 0 h 706"/>
                <a:gd name="T14" fmla="*/ 92 w 182"/>
                <a:gd name="T15" fmla="*/ 1 h 706"/>
                <a:gd name="T16" fmla="*/ 53 w 182"/>
                <a:gd name="T17" fmla="*/ 12 h 706"/>
                <a:gd name="T18" fmla="*/ 0 w 182"/>
                <a:gd name="T19" fmla="*/ 503 h 706"/>
                <a:gd name="T20" fmla="*/ 63 w 182"/>
                <a:gd name="T21" fmla="*/ 622 h 706"/>
                <a:gd name="T22" fmla="*/ 93 w 182"/>
                <a:gd name="T23" fmla="*/ 706 h 706"/>
                <a:gd name="T24" fmla="*/ 103 w 182"/>
                <a:gd name="T25" fmla="*/ 688 h 706"/>
                <a:gd name="T26" fmla="*/ 127 w 182"/>
                <a:gd name="T27" fmla="*/ 619 h 706"/>
                <a:gd name="T28" fmla="*/ 140 w 182"/>
                <a:gd name="T29" fmla="*/ 574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2" h="706">
                  <a:moveTo>
                    <a:pt x="140" y="574"/>
                  </a:moveTo>
                  <a:lnTo>
                    <a:pt x="182" y="473"/>
                  </a:lnTo>
                  <a:lnTo>
                    <a:pt x="133" y="12"/>
                  </a:lnTo>
                  <a:lnTo>
                    <a:pt x="94" y="1"/>
                  </a:lnTo>
                  <a:lnTo>
                    <a:pt x="94" y="0"/>
                  </a:lnTo>
                  <a:lnTo>
                    <a:pt x="93" y="0"/>
                  </a:lnTo>
                  <a:lnTo>
                    <a:pt x="92" y="0"/>
                  </a:lnTo>
                  <a:lnTo>
                    <a:pt x="92" y="1"/>
                  </a:lnTo>
                  <a:lnTo>
                    <a:pt x="53" y="12"/>
                  </a:lnTo>
                  <a:lnTo>
                    <a:pt x="0" y="503"/>
                  </a:lnTo>
                  <a:lnTo>
                    <a:pt x="63" y="622"/>
                  </a:lnTo>
                  <a:lnTo>
                    <a:pt x="93" y="706"/>
                  </a:lnTo>
                  <a:lnTo>
                    <a:pt x="103" y="688"/>
                  </a:lnTo>
                  <a:lnTo>
                    <a:pt x="127" y="619"/>
                  </a:lnTo>
                  <a:lnTo>
                    <a:pt x="140" y="574"/>
                  </a:lnTo>
                  <a:close/>
                </a:path>
              </a:pathLst>
            </a:custGeom>
            <a:solidFill>
              <a:srgbClr val="DE59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57" name="PA-任意多边形 14">
              <a:extLst>
                <a:ext uri="{FF2B5EF4-FFF2-40B4-BE49-F238E27FC236}">
                  <a16:creationId xmlns:a16="http://schemas.microsoft.com/office/drawing/2014/main" id="{FF05CF04-0739-4801-A2AC-E6434DABE55B}"/>
                </a:ext>
              </a:extLst>
            </p:cNvPr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6760" y="2060"/>
              <a:ext cx="146" cy="90"/>
            </a:xfrm>
            <a:custGeom>
              <a:avLst/>
              <a:gdLst>
                <a:gd name="T0" fmla="*/ 134 w 146"/>
                <a:gd name="T1" fmla="*/ 8 h 90"/>
                <a:gd name="T2" fmla="*/ 73 w 146"/>
                <a:gd name="T3" fmla="*/ 0 h 90"/>
                <a:gd name="T4" fmla="*/ 12 w 146"/>
                <a:gd name="T5" fmla="*/ 8 h 90"/>
                <a:gd name="T6" fmla="*/ 0 w 146"/>
                <a:gd name="T7" fmla="*/ 42 h 90"/>
                <a:gd name="T8" fmla="*/ 29 w 146"/>
                <a:gd name="T9" fmla="*/ 88 h 90"/>
                <a:gd name="T10" fmla="*/ 73 w 146"/>
                <a:gd name="T11" fmla="*/ 90 h 90"/>
                <a:gd name="T12" fmla="*/ 117 w 146"/>
                <a:gd name="T13" fmla="*/ 88 h 90"/>
                <a:gd name="T14" fmla="*/ 146 w 146"/>
                <a:gd name="T15" fmla="*/ 42 h 90"/>
                <a:gd name="T16" fmla="*/ 134 w 146"/>
                <a:gd name="T17" fmla="*/ 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6" h="90">
                  <a:moveTo>
                    <a:pt x="134" y="8"/>
                  </a:moveTo>
                  <a:lnTo>
                    <a:pt x="73" y="0"/>
                  </a:lnTo>
                  <a:lnTo>
                    <a:pt x="12" y="8"/>
                  </a:lnTo>
                  <a:lnTo>
                    <a:pt x="0" y="42"/>
                  </a:lnTo>
                  <a:lnTo>
                    <a:pt x="29" y="88"/>
                  </a:lnTo>
                  <a:lnTo>
                    <a:pt x="73" y="90"/>
                  </a:lnTo>
                  <a:lnTo>
                    <a:pt x="117" y="88"/>
                  </a:lnTo>
                  <a:lnTo>
                    <a:pt x="146" y="42"/>
                  </a:lnTo>
                  <a:lnTo>
                    <a:pt x="134" y="8"/>
                  </a:lnTo>
                  <a:close/>
                </a:path>
              </a:pathLst>
            </a:custGeom>
            <a:solidFill>
              <a:srgbClr val="DE59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58" name="PA-任意多边形 15">
              <a:extLst>
                <a:ext uri="{FF2B5EF4-FFF2-40B4-BE49-F238E27FC236}">
                  <a16:creationId xmlns:a16="http://schemas.microsoft.com/office/drawing/2014/main" id="{1D1FC351-0EE7-4DE6-87AD-16996F0E84AB}"/>
                </a:ext>
              </a:extLst>
            </p:cNvPr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6588" y="1955"/>
              <a:ext cx="242" cy="244"/>
            </a:xfrm>
            <a:custGeom>
              <a:avLst/>
              <a:gdLst>
                <a:gd name="T0" fmla="*/ 47 w 242"/>
                <a:gd name="T1" fmla="*/ 0 h 244"/>
                <a:gd name="T2" fmla="*/ 242 w 242"/>
                <a:gd name="T3" fmla="*/ 105 h 244"/>
                <a:gd name="T4" fmla="*/ 104 w 242"/>
                <a:gd name="T5" fmla="*/ 244 h 244"/>
                <a:gd name="T6" fmla="*/ 0 w 242"/>
                <a:gd name="T7" fmla="*/ 27 h 244"/>
                <a:gd name="T8" fmla="*/ 47 w 242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" h="244">
                  <a:moveTo>
                    <a:pt x="47" y="0"/>
                  </a:moveTo>
                  <a:lnTo>
                    <a:pt x="242" y="105"/>
                  </a:lnTo>
                  <a:lnTo>
                    <a:pt x="104" y="244"/>
                  </a:lnTo>
                  <a:lnTo>
                    <a:pt x="0" y="27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59" name="PA-任意多边形 16">
              <a:extLst>
                <a:ext uri="{FF2B5EF4-FFF2-40B4-BE49-F238E27FC236}">
                  <a16:creationId xmlns:a16="http://schemas.microsoft.com/office/drawing/2014/main" id="{740A0111-E509-4231-A9CE-445388D3A5FF}"/>
                </a:ext>
              </a:extLst>
            </p:cNvPr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6831" y="1955"/>
              <a:ext cx="242" cy="244"/>
            </a:xfrm>
            <a:custGeom>
              <a:avLst/>
              <a:gdLst>
                <a:gd name="T0" fmla="*/ 196 w 242"/>
                <a:gd name="T1" fmla="*/ 0 h 244"/>
                <a:gd name="T2" fmla="*/ 0 w 242"/>
                <a:gd name="T3" fmla="*/ 105 h 244"/>
                <a:gd name="T4" fmla="*/ 139 w 242"/>
                <a:gd name="T5" fmla="*/ 244 h 244"/>
                <a:gd name="T6" fmla="*/ 242 w 242"/>
                <a:gd name="T7" fmla="*/ 27 h 244"/>
                <a:gd name="T8" fmla="*/ 196 w 242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" h="244">
                  <a:moveTo>
                    <a:pt x="196" y="0"/>
                  </a:moveTo>
                  <a:lnTo>
                    <a:pt x="0" y="105"/>
                  </a:lnTo>
                  <a:lnTo>
                    <a:pt x="139" y="244"/>
                  </a:lnTo>
                  <a:lnTo>
                    <a:pt x="242" y="27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60" name="PA-任意多边形 17">
              <a:extLst>
                <a:ext uri="{FF2B5EF4-FFF2-40B4-BE49-F238E27FC236}">
                  <a16:creationId xmlns:a16="http://schemas.microsoft.com/office/drawing/2014/main" id="{90184D2C-3C54-499F-9A9C-882BCDF9E810}"/>
                </a:ext>
              </a:extLst>
            </p:cNvPr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6835" y="1081"/>
              <a:ext cx="336" cy="814"/>
            </a:xfrm>
            <a:custGeom>
              <a:avLst/>
              <a:gdLst>
                <a:gd name="T0" fmla="*/ 1171 w 1171"/>
                <a:gd name="T1" fmla="*/ 1091 h 2848"/>
                <a:gd name="T2" fmla="*/ 24 w 1171"/>
                <a:gd name="T3" fmla="*/ 0 h 2848"/>
                <a:gd name="T4" fmla="*/ 0 w 1171"/>
                <a:gd name="T5" fmla="*/ 0 h 2848"/>
                <a:gd name="T6" fmla="*/ 0 w 1171"/>
                <a:gd name="T7" fmla="*/ 2848 h 2848"/>
                <a:gd name="T8" fmla="*/ 1171 w 1171"/>
                <a:gd name="T9" fmla="*/ 1091 h 2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1" h="2848">
                  <a:moveTo>
                    <a:pt x="1171" y="1091"/>
                  </a:moveTo>
                  <a:cubicBezTo>
                    <a:pt x="1171" y="261"/>
                    <a:pt x="672" y="0"/>
                    <a:pt x="24" y="0"/>
                  </a:cubicBezTo>
                  <a:cubicBezTo>
                    <a:pt x="16" y="0"/>
                    <a:pt x="8" y="0"/>
                    <a:pt x="0" y="0"/>
                  </a:cubicBezTo>
                  <a:cubicBezTo>
                    <a:pt x="0" y="2848"/>
                    <a:pt x="0" y="2848"/>
                    <a:pt x="0" y="2848"/>
                  </a:cubicBezTo>
                  <a:cubicBezTo>
                    <a:pt x="647" y="2845"/>
                    <a:pt x="1171" y="1920"/>
                    <a:pt x="1171" y="1091"/>
                  </a:cubicBezTo>
                  <a:close/>
                </a:path>
              </a:pathLst>
            </a:custGeom>
            <a:solidFill>
              <a:srgbClr val="F5D0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61" name="PA-任意多边形 18">
              <a:extLst>
                <a:ext uri="{FF2B5EF4-FFF2-40B4-BE49-F238E27FC236}">
                  <a16:creationId xmlns:a16="http://schemas.microsoft.com/office/drawing/2014/main" id="{352228BA-36FD-4BD7-BDA7-B5C7897F50CD}"/>
                </a:ext>
              </a:extLst>
            </p:cNvPr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6498" y="1081"/>
              <a:ext cx="337" cy="814"/>
            </a:xfrm>
            <a:custGeom>
              <a:avLst/>
              <a:gdLst>
                <a:gd name="T0" fmla="*/ 1147 w 1177"/>
                <a:gd name="T1" fmla="*/ 1 h 2848"/>
                <a:gd name="T2" fmla="*/ 0 w 1177"/>
                <a:gd name="T3" fmla="*/ 1091 h 2848"/>
                <a:gd name="T4" fmla="*/ 1147 w 1177"/>
                <a:gd name="T5" fmla="*/ 2847 h 2848"/>
                <a:gd name="T6" fmla="*/ 1174 w 1177"/>
                <a:gd name="T7" fmla="*/ 2848 h 2848"/>
                <a:gd name="T8" fmla="*/ 1177 w 1177"/>
                <a:gd name="T9" fmla="*/ 2848 h 2848"/>
                <a:gd name="T10" fmla="*/ 1177 w 1177"/>
                <a:gd name="T11" fmla="*/ 0 h 2848"/>
                <a:gd name="T12" fmla="*/ 1147 w 1177"/>
                <a:gd name="T13" fmla="*/ 1 h 2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7" h="2848">
                  <a:moveTo>
                    <a:pt x="1147" y="1"/>
                  </a:moveTo>
                  <a:cubicBezTo>
                    <a:pt x="523" y="21"/>
                    <a:pt x="0" y="284"/>
                    <a:pt x="0" y="1091"/>
                  </a:cubicBezTo>
                  <a:cubicBezTo>
                    <a:pt x="0" y="1910"/>
                    <a:pt x="512" y="2829"/>
                    <a:pt x="1147" y="2847"/>
                  </a:cubicBezTo>
                  <a:cubicBezTo>
                    <a:pt x="1156" y="2847"/>
                    <a:pt x="1165" y="2848"/>
                    <a:pt x="1174" y="2848"/>
                  </a:cubicBezTo>
                  <a:cubicBezTo>
                    <a:pt x="1175" y="2848"/>
                    <a:pt x="1176" y="2848"/>
                    <a:pt x="1177" y="2848"/>
                  </a:cubicBezTo>
                  <a:cubicBezTo>
                    <a:pt x="1177" y="0"/>
                    <a:pt x="1177" y="0"/>
                    <a:pt x="1177" y="0"/>
                  </a:cubicBezTo>
                  <a:cubicBezTo>
                    <a:pt x="1167" y="1"/>
                    <a:pt x="1157" y="1"/>
                    <a:pt x="1147" y="1"/>
                  </a:cubicBezTo>
                  <a:close/>
                </a:path>
              </a:pathLst>
            </a:custGeom>
            <a:solidFill>
              <a:srgbClr val="E7C1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62" name="PA-任意多边形 19">
              <a:extLst>
                <a:ext uri="{FF2B5EF4-FFF2-40B4-BE49-F238E27FC236}">
                  <a16:creationId xmlns:a16="http://schemas.microsoft.com/office/drawing/2014/main" id="{75ACDB86-ED7C-48C6-8B29-91957C09A2AE}"/>
                </a:ext>
              </a:extLst>
            </p:cNvPr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6461" y="1009"/>
              <a:ext cx="733" cy="484"/>
            </a:xfrm>
            <a:custGeom>
              <a:avLst/>
              <a:gdLst>
                <a:gd name="T0" fmla="*/ 2557 w 2561"/>
                <a:gd name="T1" fmla="*/ 1237 h 1694"/>
                <a:gd name="T2" fmla="*/ 2378 w 2561"/>
                <a:gd name="T3" fmla="*/ 598 h 1694"/>
                <a:gd name="T4" fmla="*/ 1612 w 2561"/>
                <a:gd name="T5" fmla="*/ 10 h 1694"/>
                <a:gd name="T6" fmla="*/ 714 w 2561"/>
                <a:gd name="T7" fmla="*/ 108 h 1694"/>
                <a:gd name="T8" fmla="*/ 502 w 2561"/>
                <a:gd name="T9" fmla="*/ 140 h 1694"/>
                <a:gd name="T10" fmla="*/ 393 w 2561"/>
                <a:gd name="T11" fmla="*/ 140 h 1694"/>
                <a:gd name="T12" fmla="*/ 415 w 2561"/>
                <a:gd name="T13" fmla="*/ 195 h 1694"/>
                <a:gd name="T14" fmla="*/ 435 w 2561"/>
                <a:gd name="T15" fmla="*/ 240 h 1694"/>
                <a:gd name="T16" fmla="*/ 376 w 2561"/>
                <a:gd name="T17" fmla="*/ 225 h 1694"/>
                <a:gd name="T18" fmla="*/ 140 w 2561"/>
                <a:gd name="T19" fmla="*/ 113 h 1694"/>
                <a:gd name="T20" fmla="*/ 186 w 2561"/>
                <a:gd name="T21" fmla="*/ 420 h 1694"/>
                <a:gd name="T22" fmla="*/ 256 w 2561"/>
                <a:gd name="T23" fmla="*/ 545 h 1694"/>
                <a:gd name="T24" fmla="*/ 156 w 2561"/>
                <a:gd name="T25" fmla="*/ 519 h 1694"/>
                <a:gd name="T26" fmla="*/ 198 w 2561"/>
                <a:gd name="T27" fmla="*/ 666 h 1694"/>
                <a:gd name="T28" fmla="*/ 0 w 2561"/>
                <a:gd name="T29" fmla="*/ 1377 h 1694"/>
                <a:gd name="T30" fmla="*/ 272 w 2561"/>
                <a:gd name="T31" fmla="*/ 1694 h 1694"/>
                <a:gd name="T32" fmla="*/ 366 w 2561"/>
                <a:gd name="T33" fmla="*/ 1466 h 1694"/>
                <a:gd name="T34" fmla="*/ 371 w 2561"/>
                <a:gd name="T35" fmla="*/ 1467 h 1694"/>
                <a:gd name="T36" fmla="*/ 493 w 2561"/>
                <a:gd name="T37" fmla="*/ 866 h 1694"/>
                <a:gd name="T38" fmla="*/ 1966 w 2561"/>
                <a:gd name="T39" fmla="*/ 888 h 1694"/>
                <a:gd name="T40" fmla="*/ 1999 w 2561"/>
                <a:gd name="T41" fmla="*/ 850 h 1694"/>
                <a:gd name="T42" fmla="*/ 2347 w 2561"/>
                <a:gd name="T43" fmla="*/ 1613 h 1694"/>
                <a:gd name="T44" fmla="*/ 2559 w 2561"/>
                <a:gd name="T45" fmla="*/ 1258 h 1694"/>
                <a:gd name="T46" fmla="*/ 2561 w 2561"/>
                <a:gd name="T47" fmla="*/ 1257 h 1694"/>
                <a:gd name="T48" fmla="*/ 2557 w 2561"/>
                <a:gd name="T49" fmla="*/ 1237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61" h="1694">
                  <a:moveTo>
                    <a:pt x="2557" y="1237"/>
                  </a:moveTo>
                  <a:cubicBezTo>
                    <a:pt x="2529" y="866"/>
                    <a:pt x="2378" y="598"/>
                    <a:pt x="2378" y="598"/>
                  </a:cubicBezTo>
                  <a:cubicBezTo>
                    <a:pt x="2479" y="146"/>
                    <a:pt x="2057" y="20"/>
                    <a:pt x="1612" y="10"/>
                  </a:cubicBezTo>
                  <a:cubicBezTo>
                    <a:pt x="1201" y="0"/>
                    <a:pt x="770" y="88"/>
                    <a:pt x="714" y="108"/>
                  </a:cubicBezTo>
                  <a:cubicBezTo>
                    <a:pt x="654" y="130"/>
                    <a:pt x="569" y="138"/>
                    <a:pt x="502" y="140"/>
                  </a:cubicBezTo>
                  <a:cubicBezTo>
                    <a:pt x="440" y="142"/>
                    <a:pt x="393" y="140"/>
                    <a:pt x="393" y="140"/>
                  </a:cubicBezTo>
                  <a:cubicBezTo>
                    <a:pt x="395" y="150"/>
                    <a:pt x="405" y="174"/>
                    <a:pt x="415" y="195"/>
                  </a:cubicBezTo>
                  <a:cubicBezTo>
                    <a:pt x="425" y="219"/>
                    <a:pt x="435" y="240"/>
                    <a:pt x="435" y="240"/>
                  </a:cubicBezTo>
                  <a:cubicBezTo>
                    <a:pt x="423" y="241"/>
                    <a:pt x="402" y="235"/>
                    <a:pt x="376" y="225"/>
                  </a:cubicBezTo>
                  <a:cubicBezTo>
                    <a:pt x="286" y="192"/>
                    <a:pt x="140" y="113"/>
                    <a:pt x="140" y="113"/>
                  </a:cubicBezTo>
                  <a:cubicBezTo>
                    <a:pt x="124" y="234"/>
                    <a:pt x="153" y="342"/>
                    <a:pt x="186" y="420"/>
                  </a:cubicBezTo>
                  <a:cubicBezTo>
                    <a:pt x="219" y="498"/>
                    <a:pt x="256" y="545"/>
                    <a:pt x="256" y="545"/>
                  </a:cubicBezTo>
                  <a:cubicBezTo>
                    <a:pt x="230" y="550"/>
                    <a:pt x="156" y="519"/>
                    <a:pt x="156" y="519"/>
                  </a:cubicBezTo>
                  <a:cubicBezTo>
                    <a:pt x="177" y="619"/>
                    <a:pt x="198" y="666"/>
                    <a:pt x="198" y="666"/>
                  </a:cubicBezTo>
                  <a:cubicBezTo>
                    <a:pt x="40" y="782"/>
                    <a:pt x="3" y="1116"/>
                    <a:pt x="0" y="1377"/>
                  </a:cubicBezTo>
                  <a:cubicBezTo>
                    <a:pt x="272" y="1694"/>
                    <a:pt x="272" y="1694"/>
                    <a:pt x="272" y="1694"/>
                  </a:cubicBezTo>
                  <a:cubicBezTo>
                    <a:pt x="366" y="1466"/>
                    <a:pt x="366" y="1466"/>
                    <a:pt x="366" y="1466"/>
                  </a:cubicBezTo>
                  <a:cubicBezTo>
                    <a:pt x="368" y="1467"/>
                    <a:pt x="369" y="1467"/>
                    <a:pt x="371" y="1467"/>
                  </a:cubicBezTo>
                  <a:cubicBezTo>
                    <a:pt x="438" y="1227"/>
                    <a:pt x="493" y="866"/>
                    <a:pt x="493" y="866"/>
                  </a:cubicBezTo>
                  <a:cubicBezTo>
                    <a:pt x="1201" y="1321"/>
                    <a:pt x="1853" y="958"/>
                    <a:pt x="1966" y="888"/>
                  </a:cubicBezTo>
                  <a:cubicBezTo>
                    <a:pt x="1987" y="865"/>
                    <a:pt x="1999" y="850"/>
                    <a:pt x="1999" y="850"/>
                  </a:cubicBezTo>
                  <a:cubicBezTo>
                    <a:pt x="2039" y="1306"/>
                    <a:pt x="2347" y="1613"/>
                    <a:pt x="2347" y="1613"/>
                  </a:cubicBezTo>
                  <a:cubicBezTo>
                    <a:pt x="2321" y="1420"/>
                    <a:pt x="2543" y="1269"/>
                    <a:pt x="2559" y="1258"/>
                  </a:cubicBezTo>
                  <a:cubicBezTo>
                    <a:pt x="2560" y="1257"/>
                    <a:pt x="2561" y="1257"/>
                    <a:pt x="2561" y="1257"/>
                  </a:cubicBezTo>
                  <a:cubicBezTo>
                    <a:pt x="2560" y="1250"/>
                    <a:pt x="2559" y="1244"/>
                    <a:pt x="2557" y="1237"/>
                  </a:cubicBezTo>
                  <a:close/>
                </a:path>
              </a:pathLst>
            </a:custGeom>
            <a:solidFill>
              <a:srgbClr val="4024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63" name="PA-任意多边形 20">
              <a:extLst>
                <a:ext uri="{FF2B5EF4-FFF2-40B4-BE49-F238E27FC236}">
                  <a16:creationId xmlns:a16="http://schemas.microsoft.com/office/drawing/2014/main" id="{0A334962-62E3-461E-ADC7-BA2301B2FE40}"/>
                </a:ext>
              </a:extLst>
            </p:cNvPr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>
              <a:off x="7114" y="1366"/>
              <a:ext cx="112" cy="187"/>
            </a:xfrm>
            <a:custGeom>
              <a:avLst/>
              <a:gdLst>
                <a:gd name="T0" fmla="*/ 45 w 390"/>
                <a:gd name="T1" fmla="*/ 289 h 657"/>
                <a:gd name="T2" fmla="*/ 115 w 390"/>
                <a:gd name="T3" fmla="*/ 635 h 657"/>
                <a:gd name="T4" fmla="*/ 346 w 390"/>
                <a:gd name="T5" fmla="*/ 368 h 657"/>
                <a:gd name="T6" fmla="*/ 275 w 390"/>
                <a:gd name="T7" fmla="*/ 22 h 657"/>
                <a:gd name="T8" fmla="*/ 45 w 390"/>
                <a:gd name="T9" fmla="*/ 289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0" h="657">
                  <a:moveTo>
                    <a:pt x="45" y="289"/>
                  </a:moveTo>
                  <a:cubicBezTo>
                    <a:pt x="0" y="458"/>
                    <a:pt x="32" y="613"/>
                    <a:pt x="115" y="635"/>
                  </a:cubicBezTo>
                  <a:cubicBezTo>
                    <a:pt x="198" y="657"/>
                    <a:pt x="301" y="538"/>
                    <a:pt x="346" y="368"/>
                  </a:cubicBezTo>
                  <a:cubicBezTo>
                    <a:pt x="390" y="199"/>
                    <a:pt x="358" y="44"/>
                    <a:pt x="275" y="22"/>
                  </a:cubicBezTo>
                  <a:cubicBezTo>
                    <a:pt x="192" y="0"/>
                    <a:pt x="89" y="119"/>
                    <a:pt x="45" y="289"/>
                  </a:cubicBezTo>
                  <a:close/>
                </a:path>
              </a:pathLst>
            </a:custGeom>
            <a:solidFill>
              <a:srgbClr val="F5D0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64" name="PA-任意多边形 21">
              <a:extLst>
                <a:ext uri="{FF2B5EF4-FFF2-40B4-BE49-F238E27FC236}">
                  <a16:creationId xmlns:a16="http://schemas.microsoft.com/office/drawing/2014/main" id="{C3E31C3D-F2A2-4584-A698-9AAD98885CDD}"/>
                </a:ext>
              </a:extLst>
            </p:cNvPr>
            <p:cNvSpPr>
              <a:spLocks/>
            </p:cNvSpPr>
            <p:nvPr>
              <p:custDataLst>
                <p:tags r:id="rId18"/>
              </p:custDataLst>
            </p:nvPr>
          </p:nvSpPr>
          <p:spPr bwMode="auto">
            <a:xfrm>
              <a:off x="6442" y="1369"/>
              <a:ext cx="105" cy="183"/>
            </a:xfrm>
            <a:custGeom>
              <a:avLst/>
              <a:gdLst>
                <a:gd name="T0" fmla="*/ 320 w 366"/>
                <a:gd name="T1" fmla="*/ 282 h 641"/>
                <a:gd name="T2" fmla="*/ 266 w 366"/>
                <a:gd name="T3" fmla="*/ 620 h 641"/>
                <a:gd name="T4" fmla="*/ 46 w 366"/>
                <a:gd name="T5" fmla="*/ 358 h 641"/>
                <a:gd name="T6" fmla="*/ 100 w 366"/>
                <a:gd name="T7" fmla="*/ 21 h 641"/>
                <a:gd name="T8" fmla="*/ 320 w 366"/>
                <a:gd name="T9" fmla="*/ 282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6" h="641">
                  <a:moveTo>
                    <a:pt x="320" y="282"/>
                  </a:moveTo>
                  <a:cubicBezTo>
                    <a:pt x="366" y="448"/>
                    <a:pt x="342" y="599"/>
                    <a:pt x="266" y="620"/>
                  </a:cubicBezTo>
                  <a:cubicBezTo>
                    <a:pt x="191" y="641"/>
                    <a:pt x="92" y="524"/>
                    <a:pt x="46" y="358"/>
                  </a:cubicBezTo>
                  <a:cubicBezTo>
                    <a:pt x="0" y="193"/>
                    <a:pt x="24" y="42"/>
                    <a:pt x="100" y="21"/>
                  </a:cubicBezTo>
                  <a:cubicBezTo>
                    <a:pt x="175" y="0"/>
                    <a:pt x="274" y="117"/>
                    <a:pt x="320" y="282"/>
                  </a:cubicBezTo>
                  <a:close/>
                </a:path>
              </a:pathLst>
            </a:custGeom>
            <a:solidFill>
              <a:srgbClr val="E7C1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65" name="PA-任意多边形 22">
              <a:extLst>
                <a:ext uri="{FF2B5EF4-FFF2-40B4-BE49-F238E27FC236}">
                  <a16:creationId xmlns:a16="http://schemas.microsoft.com/office/drawing/2014/main" id="{58AF8287-6300-4D74-98DB-99BF7B59DB1B}"/>
                </a:ext>
              </a:extLst>
            </p:cNvPr>
            <p:cNvSpPr>
              <a:spLocks/>
            </p:cNvSpPr>
            <p:nvPr>
              <p:custDataLst>
                <p:tags r:id="rId19"/>
              </p:custDataLst>
            </p:nvPr>
          </p:nvSpPr>
          <p:spPr bwMode="auto">
            <a:xfrm>
              <a:off x="6537" y="1955"/>
              <a:ext cx="298" cy="884"/>
            </a:xfrm>
            <a:custGeom>
              <a:avLst/>
              <a:gdLst>
                <a:gd name="T0" fmla="*/ 298 w 298"/>
                <a:gd name="T1" fmla="*/ 884 h 884"/>
                <a:gd name="T2" fmla="*/ 114 w 298"/>
                <a:gd name="T3" fmla="*/ 74 h 884"/>
                <a:gd name="T4" fmla="*/ 98 w 298"/>
                <a:gd name="T5" fmla="*/ 0 h 884"/>
                <a:gd name="T6" fmla="*/ 64 w 298"/>
                <a:gd name="T7" fmla="*/ 20 h 884"/>
                <a:gd name="T8" fmla="*/ 51 w 298"/>
                <a:gd name="T9" fmla="*/ 27 h 884"/>
                <a:gd name="T10" fmla="*/ 0 w 298"/>
                <a:gd name="T11" fmla="*/ 237 h 884"/>
                <a:gd name="T12" fmla="*/ 70 w 298"/>
                <a:gd name="T13" fmla="*/ 254 h 884"/>
                <a:gd name="T14" fmla="*/ 24 w 298"/>
                <a:gd name="T15" fmla="*/ 342 h 884"/>
                <a:gd name="T16" fmla="*/ 298 w 298"/>
                <a:gd name="T17" fmla="*/ 884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8" h="884">
                  <a:moveTo>
                    <a:pt x="298" y="884"/>
                  </a:moveTo>
                  <a:lnTo>
                    <a:pt x="114" y="74"/>
                  </a:lnTo>
                  <a:lnTo>
                    <a:pt x="98" y="0"/>
                  </a:lnTo>
                  <a:lnTo>
                    <a:pt x="64" y="20"/>
                  </a:lnTo>
                  <a:lnTo>
                    <a:pt x="51" y="27"/>
                  </a:lnTo>
                  <a:lnTo>
                    <a:pt x="0" y="237"/>
                  </a:lnTo>
                  <a:lnTo>
                    <a:pt x="70" y="254"/>
                  </a:lnTo>
                  <a:lnTo>
                    <a:pt x="24" y="342"/>
                  </a:lnTo>
                  <a:lnTo>
                    <a:pt x="298" y="884"/>
                  </a:lnTo>
                  <a:close/>
                </a:path>
              </a:pathLst>
            </a:custGeom>
            <a:solidFill>
              <a:srgbClr val="3532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66" name="PA-任意多边形 23">
              <a:extLst>
                <a:ext uri="{FF2B5EF4-FFF2-40B4-BE49-F238E27FC236}">
                  <a16:creationId xmlns:a16="http://schemas.microsoft.com/office/drawing/2014/main" id="{F6E8FEE2-D5BF-41AA-9E2B-0D31AB7AE10F}"/>
                </a:ext>
              </a:extLst>
            </p:cNvPr>
            <p:cNvSpPr>
              <a:spLocks/>
            </p:cNvSpPr>
            <p:nvPr>
              <p:custDataLst>
                <p:tags r:id="rId20"/>
              </p:custDataLst>
            </p:nvPr>
          </p:nvSpPr>
          <p:spPr bwMode="auto">
            <a:xfrm>
              <a:off x="6835" y="1955"/>
              <a:ext cx="293" cy="884"/>
            </a:xfrm>
            <a:custGeom>
              <a:avLst/>
              <a:gdLst>
                <a:gd name="T0" fmla="*/ 293 w 293"/>
                <a:gd name="T1" fmla="*/ 237 h 884"/>
                <a:gd name="T2" fmla="*/ 242 w 293"/>
                <a:gd name="T3" fmla="*/ 27 h 884"/>
                <a:gd name="T4" fmla="*/ 241 w 293"/>
                <a:gd name="T5" fmla="*/ 27 h 884"/>
                <a:gd name="T6" fmla="*/ 195 w 293"/>
                <a:gd name="T7" fmla="*/ 0 h 884"/>
                <a:gd name="T8" fmla="*/ 181 w 293"/>
                <a:gd name="T9" fmla="*/ 63 h 884"/>
                <a:gd name="T10" fmla="*/ 0 w 293"/>
                <a:gd name="T11" fmla="*/ 884 h 884"/>
                <a:gd name="T12" fmla="*/ 269 w 293"/>
                <a:gd name="T13" fmla="*/ 342 h 884"/>
                <a:gd name="T14" fmla="*/ 222 w 293"/>
                <a:gd name="T15" fmla="*/ 254 h 884"/>
                <a:gd name="T16" fmla="*/ 293 w 293"/>
                <a:gd name="T17" fmla="*/ 237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3" h="884">
                  <a:moveTo>
                    <a:pt x="293" y="237"/>
                  </a:moveTo>
                  <a:lnTo>
                    <a:pt x="242" y="27"/>
                  </a:lnTo>
                  <a:lnTo>
                    <a:pt x="241" y="27"/>
                  </a:lnTo>
                  <a:lnTo>
                    <a:pt x="195" y="0"/>
                  </a:lnTo>
                  <a:lnTo>
                    <a:pt x="181" y="63"/>
                  </a:lnTo>
                  <a:lnTo>
                    <a:pt x="0" y="884"/>
                  </a:lnTo>
                  <a:lnTo>
                    <a:pt x="269" y="342"/>
                  </a:lnTo>
                  <a:lnTo>
                    <a:pt x="222" y="254"/>
                  </a:lnTo>
                  <a:lnTo>
                    <a:pt x="293" y="237"/>
                  </a:lnTo>
                  <a:close/>
                </a:path>
              </a:pathLst>
            </a:custGeom>
            <a:solidFill>
              <a:srgbClr val="3532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67" name="PA-任意多边形 24">
              <a:extLst>
                <a:ext uri="{FF2B5EF4-FFF2-40B4-BE49-F238E27FC236}">
                  <a16:creationId xmlns:a16="http://schemas.microsoft.com/office/drawing/2014/main" id="{60F91125-485A-4FFA-B007-B2BE5B74C1C0}"/>
                </a:ext>
              </a:extLst>
            </p:cNvPr>
            <p:cNvSpPr>
              <a:spLocks/>
            </p:cNvSpPr>
            <p:nvPr>
              <p:custDataLst>
                <p:tags r:id="rId21"/>
              </p:custDataLst>
            </p:nvPr>
          </p:nvSpPr>
          <p:spPr bwMode="auto">
            <a:xfrm>
              <a:off x="5355" y="1522"/>
              <a:ext cx="1062" cy="1240"/>
            </a:xfrm>
            <a:custGeom>
              <a:avLst/>
              <a:gdLst>
                <a:gd name="T0" fmla="*/ 1062 w 1062"/>
                <a:gd name="T1" fmla="*/ 1069 h 1240"/>
                <a:gd name="T2" fmla="*/ 216 w 1062"/>
                <a:gd name="T3" fmla="*/ 1240 h 1240"/>
                <a:gd name="T4" fmla="*/ 0 w 1062"/>
                <a:gd name="T5" fmla="*/ 170 h 1240"/>
                <a:gd name="T6" fmla="*/ 846 w 1062"/>
                <a:gd name="T7" fmla="*/ 0 h 1240"/>
                <a:gd name="T8" fmla="*/ 1062 w 1062"/>
                <a:gd name="T9" fmla="*/ 1069 h 1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2" h="1240">
                  <a:moveTo>
                    <a:pt x="1062" y="1069"/>
                  </a:moveTo>
                  <a:lnTo>
                    <a:pt x="216" y="1240"/>
                  </a:lnTo>
                  <a:lnTo>
                    <a:pt x="0" y="170"/>
                  </a:lnTo>
                  <a:lnTo>
                    <a:pt x="846" y="0"/>
                  </a:lnTo>
                  <a:lnTo>
                    <a:pt x="1062" y="1069"/>
                  </a:lnTo>
                  <a:close/>
                </a:path>
              </a:pathLst>
            </a:custGeom>
            <a:solidFill>
              <a:srgbClr val="A12D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68" name="PA-任意多边形 25">
              <a:extLst>
                <a:ext uri="{FF2B5EF4-FFF2-40B4-BE49-F238E27FC236}">
                  <a16:creationId xmlns:a16="http://schemas.microsoft.com/office/drawing/2014/main" id="{AACA5815-787A-4976-86AD-25E52099A9C4}"/>
                </a:ext>
              </a:extLst>
            </p:cNvPr>
            <p:cNvSpPr>
              <a:spLocks/>
            </p:cNvSpPr>
            <p:nvPr>
              <p:custDataLst>
                <p:tags r:id="rId22"/>
              </p:custDataLst>
            </p:nvPr>
          </p:nvSpPr>
          <p:spPr bwMode="auto">
            <a:xfrm>
              <a:off x="5410" y="1587"/>
              <a:ext cx="951" cy="1109"/>
            </a:xfrm>
            <a:custGeom>
              <a:avLst/>
              <a:gdLst>
                <a:gd name="T0" fmla="*/ 951 w 951"/>
                <a:gd name="T1" fmla="*/ 957 h 1109"/>
                <a:gd name="T2" fmla="*/ 194 w 951"/>
                <a:gd name="T3" fmla="*/ 1109 h 1109"/>
                <a:gd name="T4" fmla="*/ 0 w 951"/>
                <a:gd name="T5" fmla="*/ 153 h 1109"/>
                <a:gd name="T6" fmla="*/ 758 w 951"/>
                <a:gd name="T7" fmla="*/ 0 h 1109"/>
                <a:gd name="T8" fmla="*/ 951 w 951"/>
                <a:gd name="T9" fmla="*/ 95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1" h="1109">
                  <a:moveTo>
                    <a:pt x="951" y="957"/>
                  </a:moveTo>
                  <a:lnTo>
                    <a:pt x="194" y="1109"/>
                  </a:lnTo>
                  <a:lnTo>
                    <a:pt x="0" y="153"/>
                  </a:lnTo>
                  <a:lnTo>
                    <a:pt x="758" y="0"/>
                  </a:lnTo>
                  <a:lnTo>
                    <a:pt x="951" y="9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69" name="PA-任意多边形 26">
              <a:extLst>
                <a:ext uri="{FF2B5EF4-FFF2-40B4-BE49-F238E27FC236}">
                  <a16:creationId xmlns:a16="http://schemas.microsoft.com/office/drawing/2014/main" id="{977489B8-7442-48E4-AEEA-3DA2582A68E9}"/>
                </a:ext>
              </a:extLst>
            </p:cNvPr>
            <p:cNvSpPr>
              <a:spLocks/>
            </p:cNvSpPr>
            <p:nvPr>
              <p:custDataLst>
                <p:tags r:id="rId23"/>
              </p:custDataLst>
            </p:nvPr>
          </p:nvSpPr>
          <p:spPr bwMode="auto">
            <a:xfrm>
              <a:off x="5617" y="1548"/>
              <a:ext cx="351" cy="164"/>
            </a:xfrm>
            <a:custGeom>
              <a:avLst/>
              <a:gdLst>
                <a:gd name="T0" fmla="*/ 1084 w 1225"/>
                <a:gd name="T1" fmla="*/ 0 h 574"/>
                <a:gd name="T2" fmla="*/ 545 w 1225"/>
                <a:gd name="T3" fmla="*/ 125 h 574"/>
                <a:gd name="T4" fmla="*/ 0 w 1225"/>
                <a:gd name="T5" fmla="*/ 218 h 574"/>
                <a:gd name="T6" fmla="*/ 6 w 1225"/>
                <a:gd name="T7" fmla="*/ 574 h 574"/>
                <a:gd name="T8" fmla="*/ 590 w 1225"/>
                <a:gd name="T9" fmla="*/ 456 h 574"/>
                <a:gd name="T10" fmla="*/ 632 w 1225"/>
                <a:gd name="T11" fmla="*/ 448 h 574"/>
                <a:gd name="T12" fmla="*/ 1225 w 1225"/>
                <a:gd name="T13" fmla="*/ 328 h 574"/>
                <a:gd name="T14" fmla="*/ 1084 w 1225"/>
                <a:gd name="T15" fmla="*/ 0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5" h="574">
                  <a:moveTo>
                    <a:pt x="1084" y="0"/>
                  </a:moveTo>
                  <a:cubicBezTo>
                    <a:pt x="545" y="125"/>
                    <a:pt x="545" y="125"/>
                    <a:pt x="545" y="125"/>
                  </a:cubicBezTo>
                  <a:cubicBezTo>
                    <a:pt x="0" y="218"/>
                    <a:pt x="0" y="218"/>
                    <a:pt x="0" y="218"/>
                  </a:cubicBezTo>
                  <a:cubicBezTo>
                    <a:pt x="0" y="218"/>
                    <a:pt x="62" y="391"/>
                    <a:pt x="6" y="574"/>
                  </a:cubicBezTo>
                  <a:cubicBezTo>
                    <a:pt x="590" y="456"/>
                    <a:pt x="590" y="456"/>
                    <a:pt x="590" y="456"/>
                  </a:cubicBezTo>
                  <a:cubicBezTo>
                    <a:pt x="632" y="448"/>
                    <a:pt x="632" y="448"/>
                    <a:pt x="632" y="448"/>
                  </a:cubicBezTo>
                  <a:cubicBezTo>
                    <a:pt x="1225" y="328"/>
                    <a:pt x="1225" y="328"/>
                    <a:pt x="1225" y="328"/>
                  </a:cubicBezTo>
                  <a:cubicBezTo>
                    <a:pt x="1103" y="181"/>
                    <a:pt x="1084" y="0"/>
                    <a:pt x="1084" y="0"/>
                  </a:cubicBezTo>
                  <a:close/>
                </a:path>
              </a:pathLst>
            </a:custGeom>
            <a:solidFill>
              <a:srgbClr val="3262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70" name="PA-任意多边形 27">
              <a:extLst>
                <a:ext uri="{FF2B5EF4-FFF2-40B4-BE49-F238E27FC236}">
                  <a16:creationId xmlns:a16="http://schemas.microsoft.com/office/drawing/2014/main" id="{415BE356-0923-4DCE-9BF9-1DEBEC1956F6}"/>
                </a:ext>
              </a:extLst>
            </p:cNvPr>
            <p:cNvSpPr>
              <a:spLocks/>
            </p:cNvSpPr>
            <p:nvPr>
              <p:custDataLst>
                <p:tags r:id="rId24"/>
              </p:custDataLst>
            </p:nvPr>
          </p:nvSpPr>
          <p:spPr bwMode="auto">
            <a:xfrm>
              <a:off x="5611" y="1621"/>
              <a:ext cx="361" cy="105"/>
            </a:xfrm>
            <a:custGeom>
              <a:avLst/>
              <a:gdLst>
                <a:gd name="T0" fmla="*/ 1254 w 1261"/>
                <a:gd name="T1" fmla="*/ 58 h 367"/>
                <a:gd name="T2" fmla="*/ 1204 w 1261"/>
                <a:gd name="T3" fmla="*/ 134 h 367"/>
                <a:gd name="T4" fmla="*/ 83 w 1261"/>
                <a:gd name="T5" fmla="*/ 360 h 367"/>
                <a:gd name="T6" fmla="*/ 7 w 1261"/>
                <a:gd name="T7" fmla="*/ 309 h 367"/>
                <a:gd name="T8" fmla="*/ 58 w 1261"/>
                <a:gd name="T9" fmla="*/ 233 h 367"/>
                <a:gd name="T10" fmla="*/ 1178 w 1261"/>
                <a:gd name="T11" fmla="*/ 7 h 367"/>
                <a:gd name="T12" fmla="*/ 1254 w 1261"/>
                <a:gd name="T13" fmla="*/ 58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1" h="367">
                  <a:moveTo>
                    <a:pt x="1254" y="58"/>
                  </a:moveTo>
                  <a:cubicBezTo>
                    <a:pt x="1261" y="92"/>
                    <a:pt x="1239" y="127"/>
                    <a:pt x="1204" y="134"/>
                  </a:cubicBezTo>
                  <a:cubicBezTo>
                    <a:pt x="83" y="360"/>
                    <a:pt x="83" y="360"/>
                    <a:pt x="83" y="360"/>
                  </a:cubicBezTo>
                  <a:cubicBezTo>
                    <a:pt x="49" y="367"/>
                    <a:pt x="14" y="344"/>
                    <a:pt x="7" y="309"/>
                  </a:cubicBezTo>
                  <a:cubicBezTo>
                    <a:pt x="0" y="274"/>
                    <a:pt x="23" y="240"/>
                    <a:pt x="58" y="233"/>
                  </a:cubicBezTo>
                  <a:cubicBezTo>
                    <a:pt x="1178" y="7"/>
                    <a:pt x="1178" y="7"/>
                    <a:pt x="1178" y="7"/>
                  </a:cubicBezTo>
                  <a:cubicBezTo>
                    <a:pt x="1213" y="0"/>
                    <a:pt x="1247" y="23"/>
                    <a:pt x="1254" y="58"/>
                  </a:cubicBezTo>
                  <a:close/>
                </a:path>
              </a:pathLst>
            </a:custGeom>
            <a:solidFill>
              <a:srgbClr val="254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71" name="PA-任意多边形 28">
              <a:extLst>
                <a:ext uri="{FF2B5EF4-FFF2-40B4-BE49-F238E27FC236}">
                  <a16:creationId xmlns:a16="http://schemas.microsoft.com/office/drawing/2014/main" id="{D51B3DA9-75BB-4795-86D5-9B4FD27FA584}"/>
                </a:ext>
              </a:extLst>
            </p:cNvPr>
            <p:cNvSpPr>
              <a:spLocks/>
            </p:cNvSpPr>
            <p:nvPr>
              <p:custDataLst>
                <p:tags r:id="rId25"/>
              </p:custDataLst>
            </p:nvPr>
          </p:nvSpPr>
          <p:spPr bwMode="auto">
            <a:xfrm>
              <a:off x="5609" y="1533"/>
              <a:ext cx="327" cy="95"/>
            </a:xfrm>
            <a:custGeom>
              <a:avLst/>
              <a:gdLst>
                <a:gd name="T0" fmla="*/ 1132 w 1139"/>
                <a:gd name="T1" fmla="*/ 52 h 332"/>
                <a:gd name="T2" fmla="*/ 1087 w 1139"/>
                <a:gd name="T3" fmla="*/ 121 h 332"/>
                <a:gd name="T4" fmla="*/ 75 w 1139"/>
                <a:gd name="T5" fmla="*/ 325 h 332"/>
                <a:gd name="T6" fmla="*/ 6 w 1139"/>
                <a:gd name="T7" fmla="*/ 280 h 332"/>
                <a:gd name="T8" fmla="*/ 52 w 1139"/>
                <a:gd name="T9" fmla="*/ 211 h 332"/>
                <a:gd name="T10" fmla="*/ 1064 w 1139"/>
                <a:gd name="T11" fmla="*/ 7 h 332"/>
                <a:gd name="T12" fmla="*/ 1132 w 1139"/>
                <a:gd name="T13" fmla="*/ 5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9" h="332">
                  <a:moveTo>
                    <a:pt x="1132" y="52"/>
                  </a:moveTo>
                  <a:cubicBezTo>
                    <a:pt x="1139" y="84"/>
                    <a:pt x="1118" y="115"/>
                    <a:pt x="1087" y="121"/>
                  </a:cubicBezTo>
                  <a:cubicBezTo>
                    <a:pt x="75" y="325"/>
                    <a:pt x="75" y="325"/>
                    <a:pt x="75" y="325"/>
                  </a:cubicBezTo>
                  <a:cubicBezTo>
                    <a:pt x="43" y="332"/>
                    <a:pt x="12" y="311"/>
                    <a:pt x="6" y="280"/>
                  </a:cubicBezTo>
                  <a:cubicBezTo>
                    <a:pt x="0" y="248"/>
                    <a:pt x="20" y="217"/>
                    <a:pt x="52" y="211"/>
                  </a:cubicBezTo>
                  <a:cubicBezTo>
                    <a:pt x="1064" y="7"/>
                    <a:pt x="1064" y="7"/>
                    <a:pt x="1064" y="7"/>
                  </a:cubicBezTo>
                  <a:cubicBezTo>
                    <a:pt x="1095" y="0"/>
                    <a:pt x="1126" y="21"/>
                    <a:pt x="1132" y="52"/>
                  </a:cubicBezTo>
                  <a:close/>
                </a:path>
              </a:pathLst>
            </a:custGeom>
            <a:solidFill>
              <a:srgbClr val="254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72" name="PA-任意多边形 29">
              <a:extLst>
                <a:ext uri="{FF2B5EF4-FFF2-40B4-BE49-F238E27FC236}">
                  <a16:creationId xmlns:a16="http://schemas.microsoft.com/office/drawing/2014/main" id="{74F1C023-73E8-4828-A88B-57F3FA7C31D7}"/>
                </a:ext>
              </a:extLst>
            </p:cNvPr>
            <p:cNvSpPr>
              <a:spLocks noEditPoints="1"/>
            </p:cNvSpPr>
            <p:nvPr>
              <p:custDataLst>
                <p:tags r:id="rId26"/>
              </p:custDataLst>
            </p:nvPr>
          </p:nvSpPr>
          <p:spPr bwMode="auto">
            <a:xfrm>
              <a:off x="5663" y="1454"/>
              <a:ext cx="202" cy="149"/>
            </a:xfrm>
            <a:custGeom>
              <a:avLst/>
              <a:gdLst>
                <a:gd name="T0" fmla="*/ 688 w 707"/>
                <a:gd name="T1" fmla="*/ 297 h 524"/>
                <a:gd name="T2" fmla="*/ 296 w 707"/>
                <a:gd name="T3" fmla="*/ 37 h 524"/>
                <a:gd name="T4" fmla="*/ 36 w 707"/>
                <a:gd name="T5" fmla="*/ 428 h 524"/>
                <a:gd name="T6" fmla="*/ 55 w 707"/>
                <a:gd name="T7" fmla="*/ 524 h 524"/>
                <a:gd name="T8" fmla="*/ 707 w 707"/>
                <a:gd name="T9" fmla="*/ 393 h 524"/>
                <a:gd name="T10" fmla="*/ 688 w 707"/>
                <a:gd name="T11" fmla="*/ 297 h 524"/>
                <a:gd name="T12" fmla="*/ 366 w 707"/>
                <a:gd name="T13" fmla="*/ 383 h 524"/>
                <a:gd name="T14" fmla="*/ 214 w 707"/>
                <a:gd name="T15" fmla="*/ 282 h 524"/>
                <a:gd name="T16" fmla="*/ 315 w 707"/>
                <a:gd name="T17" fmla="*/ 130 h 524"/>
                <a:gd name="T18" fmla="*/ 467 w 707"/>
                <a:gd name="T19" fmla="*/ 231 h 524"/>
                <a:gd name="T20" fmla="*/ 366 w 707"/>
                <a:gd name="T21" fmla="*/ 383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7" h="524">
                  <a:moveTo>
                    <a:pt x="688" y="297"/>
                  </a:moveTo>
                  <a:cubicBezTo>
                    <a:pt x="651" y="117"/>
                    <a:pt x="476" y="0"/>
                    <a:pt x="296" y="37"/>
                  </a:cubicBezTo>
                  <a:cubicBezTo>
                    <a:pt x="116" y="73"/>
                    <a:pt x="0" y="248"/>
                    <a:pt x="36" y="428"/>
                  </a:cubicBezTo>
                  <a:cubicBezTo>
                    <a:pt x="55" y="524"/>
                    <a:pt x="55" y="524"/>
                    <a:pt x="55" y="524"/>
                  </a:cubicBezTo>
                  <a:cubicBezTo>
                    <a:pt x="707" y="393"/>
                    <a:pt x="707" y="393"/>
                    <a:pt x="707" y="393"/>
                  </a:cubicBezTo>
                  <a:lnTo>
                    <a:pt x="688" y="297"/>
                  </a:lnTo>
                  <a:close/>
                  <a:moveTo>
                    <a:pt x="366" y="383"/>
                  </a:moveTo>
                  <a:cubicBezTo>
                    <a:pt x="296" y="397"/>
                    <a:pt x="228" y="352"/>
                    <a:pt x="214" y="282"/>
                  </a:cubicBezTo>
                  <a:cubicBezTo>
                    <a:pt x="200" y="212"/>
                    <a:pt x="245" y="144"/>
                    <a:pt x="315" y="130"/>
                  </a:cubicBezTo>
                  <a:cubicBezTo>
                    <a:pt x="385" y="116"/>
                    <a:pt x="453" y="161"/>
                    <a:pt x="467" y="231"/>
                  </a:cubicBezTo>
                  <a:cubicBezTo>
                    <a:pt x="481" y="301"/>
                    <a:pt x="436" y="369"/>
                    <a:pt x="366" y="383"/>
                  </a:cubicBezTo>
                  <a:close/>
                </a:path>
              </a:pathLst>
            </a:custGeom>
            <a:solidFill>
              <a:srgbClr val="254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73" name="PA-任意多边形 30">
              <a:extLst>
                <a:ext uri="{FF2B5EF4-FFF2-40B4-BE49-F238E27FC236}">
                  <a16:creationId xmlns:a16="http://schemas.microsoft.com/office/drawing/2014/main" id="{29EE053E-5AFD-47B3-82B3-1EEAF4DB2923}"/>
                </a:ext>
              </a:extLst>
            </p:cNvPr>
            <p:cNvSpPr>
              <a:spLocks/>
            </p:cNvSpPr>
            <p:nvPr>
              <p:custDataLst>
                <p:tags r:id="rId27"/>
              </p:custDataLst>
            </p:nvPr>
          </p:nvSpPr>
          <p:spPr bwMode="auto">
            <a:xfrm>
              <a:off x="5503" y="1856"/>
              <a:ext cx="68" cy="68"/>
            </a:xfrm>
            <a:custGeom>
              <a:avLst/>
              <a:gdLst>
                <a:gd name="T0" fmla="*/ 68 w 68"/>
                <a:gd name="T1" fmla="*/ 56 h 68"/>
                <a:gd name="T2" fmla="*/ 11 w 68"/>
                <a:gd name="T3" fmla="*/ 68 h 68"/>
                <a:gd name="T4" fmla="*/ 0 w 68"/>
                <a:gd name="T5" fmla="*/ 11 h 68"/>
                <a:gd name="T6" fmla="*/ 56 w 68"/>
                <a:gd name="T7" fmla="*/ 0 h 68"/>
                <a:gd name="T8" fmla="*/ 68 w 68"/>
                <a:gd name="T9" fmla="*/ 5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68">
                  <a:moveTo>
                    <a:pt x="68" y="56"/>
                  </a:moveTo>
                  <a:lnTo>
                    <a:pt x="11" y="68"/>
                  </a:lnTo>
                  <a:lnTo>
                    <a:pt x="0" y="11"/>
                  </a:lnTo>
                  <a:lnTo>
                    <a:pt x="56" y="0"/>
                  </a:lnTo>
                  <a:lnTo>
                    <a:pt x="68" y="56"/>
                  </a:lnTo>
                  <a:close/>
                </a:path>
              </a:pathLst>
            </a:custGeom>
            <a:solidFill>
              <a:srgbClr val="254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74" name="PA-任意多边形 31">
              <a:extLst>
                <a:ext uri="{FF2B5EF4-FFF2-40B4-BE49-F238E27FC236}">
                  <a16:creationId xmlns:a16="http://schemas.microsoft.com/office/drawing/2014/main" id="{7CE4BC09-9F68-452A-9DF3-E4C9B28E6AB3}"/>
                </a:ext>
              </a:extLst>
            </p:cNvPr>
            <p:cNvSpPr>
              <a:spLocks/>
            </p:cNvSpPr>
            <p:nvPr>
              <p:custDataLst>
                <p:tags r:id="rId28"/>
              </p:custDataLst>
            </p:nvPr>
          </p:nvSpPr>
          <p:spPr bwMode="auto">
            <a:xfrm>
              <a:off x="5615" y="1745"/>
              <a:ext cx="507" cy="156"/>
            </a:xfrm>
            <a:custGeom>
              <a:avLst/>
              <a:gdLst>
                <a:gd name="T0" fmla="*/ 507 w 507"/>
                <a:gd name="T1" fmla="*/ 56 h 156"/>
                <a:gd name="T2" fmla="*/ 12 w 507"/>
                <a:gd name="T3" fmla="*/ 156 h 156"/>
                <a:gd name="T4" fmla="*/ 0 w 507"/>
                <a:gd name="T5" fmla="*/ 100 h 156"/>
                <a:gd name="T6" fmla="*/ 496 w 507"/>
                <a:gd name="T7" fmla="*/ 0 h 156"/>
                <a:gd name="T8" fmla="*/ 507 w 507"/>
                <a:gd name="T9" fmla="*/ 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7" h="156">
                  <a:moveTo>
                    <a:pt x="507" y="56"/>
                  </a:moveTo>
                  <a:lnTo>
                    <a:pt x="12" y="156"/>
                  </a:lnTo>
                  <a:lnTo>
                    <a:pt x="0" y="100"/>
                  </a:lnTo>
                  <a:lnTo>
                    <a:pt x="496" y="0"/>
                  </a:lnTo>
                  <a:lnTo>
                    <a:pt x="507" y="56"/>
                  </a:lnTo>
                  <a:close/>
                </a:path>
              </a:pathLst>
            </a:custGeom>
            <a:solidFill>
              <a:srgbClr val="254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75" name="PA-任意多边形 32">
              <a:extLst>
                <a:ext uri="{FF2B5EF4-FFF2-40B4-BE49-F238E27FC236}">
                  <a16:creationId xmlns:a16="http://schemas.microsoft.com/office/drawing/2014/main" id="{CA57B8AD-7503-4FAD-897E-F0B0AED97C9C}"/>
                </a:ext>
              </a:extLst>
            </p:cNvPr>
            <p:cNvSpPr>
              <a:spLocks/>
            </p:cNvSpPr>
            <p:nvPr>
              <p:custDataLst>
                <p:tags r:id="rId29"/>
              </p:custDataLst>
            </p:nvPr>
          </p:nvSpPr>
          <p:spPr bwMode="auto">
            <a:xfrm>
              <a:off x="5524" y="1963"/>
              <a:ext cx="68" cy="68"/>
            </a:xfrm>
            <a:custGeom>
              <a:avLst/>
              <a:gdLst>
                <a:gd name="T0" fmla="*/ 68 w 68"/>
                <a:gd name="T1" fmla="*/ 56 h 68"/>
                <a:gd name="T2" fmla="*/ 12 w 68"/>
                <a:gd name="T3" fmla="*/ 68 h 68"/>
                <a:gd name="T4" fmla="*/ 0 w 68"/>
                <a:gd name="T5" fmla="*/ 11 h 68"/>
                <a:gd name="T6" fmla="*/ 57 w 68"/>
                <a:gd name="T7" fmla="*/ 0 h 68"/>
                <a:gd name="T8" fmla="*/ 68 w 68"/>
                <a:gd name="T9" fmla="*/ 5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68">
                  <a:moveTo>
                    <a:pt x="68" y="56"/>
                  </a:moveTo>
                  <a:lnTo>
                    <a:pt x="12" y="68"/>
                  </a:lnTo>
                  <a:lnTo>
                    <a:pt x="0" y="11"/>
                  </a:lnTo>
                  <a:lnTo>
                    <a:pt x="57" y="0"/>
                  </a:lnTo>
                  <a:lnTo>
                    <a:pt x="68" y="56"/>
                  </a:lnTo>
                  <a:close/>
                </a:path>
              </a:pathLst>
            </a:custGeom>
            <a:solidFill>
              <a:srgbClr val="254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76" name="PA-任意多边形 33">
              <a:extLst>
                <a:ext uri="{FF2B5EF4-FFF2-40B4-BE49-F238E27FC236}">
                  <a16:creationId xmlns:a16="http://schemas.microsoft.com/office/drawing/2014/main" id="{38805170-D7C0-43D9-882F-060EF6648B30}"/>
                </a:ext>
              </a:extLst>
            </p:cNvPr>
            <p:cNvSpPr>
              <a:spLocks/>
            </p:cNvSpPr>
            <p:nvPr>
              <p:custDataLst>
                <p:tags r:id="rId30"/>
              </p:custDataLst>
            </p:nvPr>
          </p:nvSpPr>
          <p:spPr bwMode="auto">
            <a:xfrm>
              <a:off x="5637" y="1857"/>
              <a:ext cx="480" cy="151"/>
            </a:xfrm>
            <a:custGeom>
              <a:avLst/>
              <a:gdLst>
                <a:gd name="T0" fmla="*/ 480 w 480"/>
                <a:gd name="T1" fmla="*/ 57 h 151"/>
                <a:gd name="T2" fmla="*/ 12 w 480"/>
                <a:gd name="T3" fmla="*/ 151 h 151"/>
                <a:gd name="T4" fmla="*/ 0 w 480"/>
                <a:gd name="T5" fmla="*/ 95 h 151"/>
                <a:gd name="T6" fmla="*/ 469 w 480"/>
                <a:gd name="T7" fmla="*/ 0 h 151"/>
                <a:gd name="T8" fmla="*/ 480 w 480"/>
                <a:gd name="T9" fmla="*/ 57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0" h="151">
                  <a:moveTo>
                    <a:pt x="480" y="57"/>
                  </a:moveTo>
                  <a:lnTo>
                    <a:pt x="12" y="151"/>
                  </a:lnTo>
                  <a:lnTo>
                    <a:pt x="0" y="95"/>
                  </a:lnTo>
                  <a:lnTo>
                    <a:pt x="469" y="0"/>
                  </a:lnTo>
                  <a:lnTo>
                    <a:pt x="480" y="57"/>
                  </a:lnTo>
                  <a:close/>
                </a:path>
              </a:pathLst>
            </a:custGeom>
            <a:solidFill>
              <a:srgbClr val="254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77" name="PA-任意多边形 34">
              <a:extLst>
                <a:ext uri="{FF2B5EF4-FFF2-40B4-BE49-F238E27FC236}">
                  <a16:creationId xmlns:a16="http://schemas.microsoft.com/office/drawing/2014/main" id="{38FFF086-528B-4F55-B7CE-A9C9D1CF3015}"/>
                </a:ext>
              </a:extLst>
            </p:cNvPr>
            <p:cNvSpPr>
              <a:spLocks/>
            </p:cNvSpPr>
            <p:nvPr>
              <p:custDataLst>
                <p:tags r:id="rId31"/>
              </p:custDataLst>
            </p:nvPr>
          </p:nvSpPr>
          <p:spPr bwMode="auto">
            <a:xfrm>
              <a:off x="5546" y="2070"/>
              <a:ext cx="68" cy="68"/>
            </a:xfrm>
            <a:custGeom>
              <a:avLst/>
              <a:gdLst>
                <a:gd name="T0" fmla="*/ 68 w 68"/>
                <a:gd name="T1" fmla="*/ 56 h 68"/>
                <a:gd name="T2" fmla="*/ 12 w 68"/>
                <a:gd name="T3" fmla="*/ 68 h 68"/>
                <a:gd name="T4" fmla="*/ 0 w 68"/>
                <a:gd name="T5" fmla="*/ 11 h 68"/>
                <a:gd name="T6" fmla="*/ 57 w 68"/>
                <a:gd name="T7" fmla="*/ 0 h 68"/>
                <a:gd name="T8" fmla="*/ 68 w 68"/>
                <a:gd name="T9" fmla="*/ 5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68">
                  <a:moveTo>
                    <a:pt x="68" y="56"/>
                  </a:moveTo>
                  <a:lnTo>
                    <a:pt x="12" y="68"/>
                  </a:lnTo>
                  <a:lnTo>
                    <a:pt x="0" y="11"/>
                  </a:lnTo>
                  <a:lnTo>
                    <a:pt x="57" y="0"/>
                  </a:lnTo>
                  <a:lnTo>
                    <a:pt x="68" y="56"/>
                  </a:lnTo>
                  <a:close/>
                </a:path>
              </a:pathLst>
            </a:custGeom>
            <a:solidFill>
              <a:srgbClr val="254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78" name="PA-任意多边形 35">
              <a:extLst>
                <a:ext uri="{FF2B5EF4-FFF2-40B4-BE49-F238E27FC236}">
                  <a16:creationId xmlns:a16="http://schemas.microsoft.com/office/drawing/2014/main" id="{A863C634-9F0A-4456-B5EA-96A76C087E42}"/>
                </a:ext>
              </a:extLst>
            </p:cNvPr>
            <p:cNvSpPr>
              <a:spLocks/>
            </p:cNvSpPr>
            <p:nvPr>
              <p:custDataLst>
                <p:tags r:id="rId32"/>
              </p:custDataLst>
            </p:nvPr>
          </p:nvSpPr>
          <p:spPr bwMode="auto">
            <a:xfrm>
              <a:off x="5659" y="1976"/>
              <a:ext cx="421" cy="139"/>
            </a:xfrm>
            <a:custGeom>
              <a:avLst/>
              <a:gdLst>
                <a:gd name="T0" fmla="*/ 421 w 421"/>
                <a:gd name="T1" fmla="*/ 56 h 139"/>
                <a:gd name="T2" fmla="*/ 11 w 421"/>
                <a:gd name="T3" fmla="*/ 139 h 139"/>
                <a:gd name="T4" fmla="*/ 0 w 421"/>
                <a:gd name="T5" fmla="*/ 82 h 139"/>
                <a:gd name="T6" fmla="*/ 409 w 421"/>
                <a:gd name="T7" fmla="*/ 0 h 139"/>
                <a:gd name="T8" fmla="*/ 421 w 421"/>
                <a:gd name="T9" fmla="*/ 56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1" h="139">
                  <a:moveTo>
                    <a:pt x="421" y="56"/>
                  </a:moveTo>
                  <a:lnTo>
                    <a:pt x="11" y="139"/>
                  </a:lnTo>
                  <a:lnTo>
                    <a:pt x="0" y="82"/>
                  </a:lnTo>
                  <a:lnTo>
                    <a:pt x="409" y="0"/>
                  </a:lnTo>
                  <a:lnTo>
                    <a:pt x="421" y="56"/>
                  </a:lnTo>
                  <a:close/>
                </a:path>
              </a:pathLst>
            </a:custGeom>
            <a:solidFill>
              <a:srgbClr val="254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79" name="PA-任意多边形 36">
              <a:extLst>
                <a:ext uri="{FF2B5EF4-FFF2-40B4-BE49-F238E27FC236}">
                  <a16:creationId xmlns:a16="http://schemas.microsoft.com/office/drawing/2014/main" id="{F1A02E71-DF62-4299-B7EC-D67F70A40D27}"/>
                </a:ext>
              </a:extLst>
            </p:cNvPr>
            <p:cNvSpPr>
              <a:spLocks/>
            </p:cNvSpPr>
            <p:nvPr>
              <p:custDataLst>
                <p:tags r:id="rId33"/>
              </p:custDataLst>
            </p:nvPr>
          </p:nvSpPr>
          <p:spPr bwMode="auto">
            <a:xfrm>
              <a:off x="5568" y="2177"/>
              <a:ext cx="68" cy="67"/>
            </a:xfrm>
            <a:custGeom>
              <a:avLst/>
              <a:gdLst>
                <a:gd name="T0" fmla="*/ 68 w 68"/>
                <a:gd name="T1" fmla="*/ 56 h 67"/>
                <a:gd name="T2" fmla="*/ 11 w 68"/>
                <a:gd name="T3" fmla="*/ 67 h 67"/>
                <a:gd name="T4" fmla="*/ 0 w 68"/>
                <a:gd name="T5" fmla="*/ 11 h 67"/>
                <a:gd name="T6" fmla="*/ 56 w 68"/>
                <a:gd name="T7" fmla="*/ 0 h 67"/>
                <a:gd name="T8" fmla="*/ 68 w 68"/>
                <a:gd name="T9" fmla="*/ 5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67">
                  <a:moveTo>
                    <a:pt x="68" y="56"/>
                  </a:moveTo>
                  <a:lnTo>
                    <a:pt x="11" y="67"/>
                  </a:lnTo>
                  <a:lnTo>
                    <a:pt x="0" y="11"/>
                  </a:lnTo>
                  <a:lnTo>
                    <a:pt x="56" y="0"/>
                  </a:lnTo>
                  <a:lnTo>
                    <a:pt x="68" y="56"/>
                  </a:lnTo>
                  <a:close/>
                </a:path>
              </a:pathLst>
            </a:custGeom>
            <a:solidFill>
              <a:srgbClr val="254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80" name="PA-任意多边形 37">
              <a:extLst>
                <a:ext uri="{FF2B5EF4-FFF2-40B4-BE49-F238E27FC236}">
                  <a16:creationId xmlns:a16="http://schemas.microsoft.com/office/drawing/2014/main" id="{D77E8017-4EB7-48C7-A5C5-8275705D55F0}"/>
                </a:ext>
              </a:extLst>
            </p:cNvPr>
            <p:cNvSpPr>
              <a:spLocks/>
            </p:cNvSpPr>
            <p:nvPr>
              <p:custDataLst>
                <p:tags r:id="rId34"/>
              </p:custDataLst>
            </p:nvPr>
          </p:nvSpPr>
          <p:spPr bwMode="auto">
            <a:xfrm>
              <a:off x="5680" y="2091"/>
              <a:ext cx="382" cy="131"/>
            </a:xfrm>
            <a:custGeom>
              <a:avLst/>
              <a:gdLst>
                <a:gd name="T0" fmla="*/ 382 w 382"/>
                <a:gd name="T1" fmla="*/ 56 h 131"/>
                <a:gd name="T2" fmla="*/ 12 w 382"/>
                <a:gd name="T3" fmla="*/ 131 h 131"/>
                <a:gd name="T4" fmla="*/ 0 w 382"/>
                <a:gd name="T5" fmla="*/ 75 h 131"/>
                <a:gd name="T6" fmla="*/ 371 w 382"/>
                <a:gd name="T7" fmla="*/ 0 h 131"/>
                <a:gd name="T8" fmla="*/ 382 w 382"/>
                <a:gd name="T9" fmla="*/ 56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2" h="131">
                  <a:moveTo>
                    <a:pt x="382" y="56"/>
                  </a:moveTo>
                  <a:lnTo>
                    <a:pt x="12" y="131"/>
                  </a:lnTo>
                  <a:lnTo>
                    <a:pt x="0" y="75"/>
                  </a:lnTo>
                  <a:lnTo>
                    <a:pt x="371" y="0"/>
                  </a:lnTo>
                  <a:lnTo>
                    <a:pt x="382" y="56"/>
                  </a:lnTo>
                  <a:close/>
                </a:path>
              </a:pathLst>
            </a:custGeom>
            <a:solidFill>
              <a:srgbClr val="254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81" name="PA-任意多边形 38">
              <a:extLst>
                <a:ext uri="{FF2B5EF4-FFF2-40B4-BE49-F238E27FC236}">
                  <a16:creationId xmlns:a16="http://schemas.microsoft.com/office/drawing/2014/main" id="{12C06A60-0F21-4E4A-B37D-239A7AC272F4}"/>
                </a:ext>
              </a:extLst>
            </p:cNvPr>
            <p:cNvSpPr>
              <a:spLocks/>
            </p:cNvSpPr>
            <p:nvPr>
              <p:custDataLst>
                <p:tags r:id="rId35"/>
              </p:custDataLst>
            </p:nvPr>
          </p:nvSpPr>
          <p:spPr bwMode="auto">
            <a:xfrm>
              <a:off x="5589" y="2284"/>
              <a:ext cx="68" cy="67"/>
            </a:xfrm>
            <a:custGeom>
              <a:avLst/>
              <a:gdLst>
                <a:gd name="T0" fmla="*/ 68 w 68"/>
                <a:gd name="T1" fmla="*/ 56 h 67"/>
                <a:gd name="T2" fmla="*/ 12 w 68"/>
                <a:gd name="T3" fmla="*/ 67 h 67"/>
                <a:gd name="T4" fmla="*/ 0 w 68"/>
                <a:gd name="T5" fmla="*/ 11 h 67"/>
                <a:gd name="T6" fmla="*/ 57 w 68"/>
                <a:gd name="T7" fmla="*/ 0 h 67"/>
                <a:gd name="T8" fmla="*/ 68 w 68"/>
                <a:gd name="T9" fmla="*/ 5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67">
                  <a:moveTo>
                    <a:pt x="68" y="56"/>
                  </a:moveTo>
                  <a:lnTo>
                    <a:pt x="12" y="67"/>
                  </a:lnTo>
                  <a:lnTo>
                    <a:pt x="0" y="11"/>
                  </a:lnTo>
                  <a:lnTo>
                    <a:pt x="57" y="0"/>
                  </a:lnTo>
                  <a:lnTo>
                    <a:pt x="68" y="56"/>
                  </a:lnTo>
                  <a:close/>
                </a:path>
              </a:pathLst>
            </a:custGeom>
            <a:solidFill>
              <a:srgbClr val="254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82" name="PA-任意多边形 39">
              <a:extLst>
                <a:ext uri="{FF2B5EF4-FFF2-40B4-BE49-F238E27FC236}">
                  <a16:creationId xmlns:a16="http://schemas.microsoft.com/office/drawing/2014/main" id="{D6A0C4FC-9F8E-4FA6-915A-BE1774E5E418}"/>
                </a:ext>
              </a:extLst>
            </p:cNvPr>
            <p:cNvSpPr>
              <a:spLocks/>
            </p:cNvSpPr>
            <p:nvPr>
              <p:custDataLst>
                <p:tags r:id="rId36"/>
              </p:custDataLst>
            </p:nvPr>
          </p:nvSpPr>
          <p:spPr bwMode="auto">
            <a:xfrm>
              <a:off x="5702" y="2176"/>
              <a:ext cx="492" cy="153"/>
            </a:xfrm>
            <a:custGeom>
              <a:avLst/>
              <a:gdLst>
                <a:gd name="T0" fmla="*/ 492 w 492"/>
                <a:gd name="T1" fmla="*/ 56 h 153"/>
                <a:gd name="T2" fmla="*/ 11 w 492"/>
                <a:gd name="T3" fmla="*/ 153 h 153"/>
                <a:gd name="T4" fmla="*/ 0 w 492"/>
                <a:gd name="T5" fmla="*/ 96 h 153"/>
                <a:gd name="T6" fmla="*/ 481 w 492"/>
                <a:gd name="T7" fmla="*/ 0 h 153"/>
                <a:gd name="T8" fmla="*/ 492 w 492"/>
                <a:gd name="T9" fmla="*/ 56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2" h="153">
                  <a:moveTo>
                    <a:pt x="492" y="56"/>
                  </a:moveTo>
                  <a:lnTo>
                    <a:pt x="11" y="153"/>
                  </a:lnTo>
                  <a:lnTo>
                    <a:pt x="0" y="96"/>
                  </a:lnTo>
                  <a:lnTo>
                    <a:pt x="481" y="0"/>
                  </a:lnTo>
                  <a:lnTo>
                    <a:pt x="492" y="56"/>
                  </a:lnTo>
                  <a:close/>
                </a:path>
              </a:pathLst>
            </a:custGeom>
            <a:solidFill>
              <a:srgbClr val="254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83" name="PA-任意多边形 40">
              <a:extLst>
                <a:ext uri="{FF2B5EF4-FFF2-40B4-BE49-F238E27FC236}">
                  <a16:creationId xmlns:a16="http://schemas.microsoft.com/office/drawing/2014/main" id="{47DB0261-E7C9-4A46-9723-80C2E9413FA0}"/>
                </a:ext>
              </a:extLst>
            </p:cNvPr>
            <p:cNvSpPr>
              <a:spLocks/>
            </p:cNvSpPr>
            <p:nvPr>
              <p:custDataLst>
                <p:tags r:id="rId37"/>
              </p:custDataLst>
            </p:nvPr>
          </p:nvSpPr>
          <p:spPr bwMode="auto">
            <a:xfrm>
              <a:off x="5611" y="2391"/>
              <a:ext cx="68" cy="67"/>
            </a:xfrm>
            <a:custGeom>
              <a:avLst/>
              <a:gdLst>
                <a:gd name="T0" fmla="*/ 68 w 68"/>
                <a:gd name="T1" fmla="*/ 56 h 67"/>
                <a:gd name="T2" fmla="*/ 11 w 68"/>
                <a:gd name="T3" fmla="*/ 67 h 67"/>
                <a:gd name="T4" fmla="*/ 0 w 68"/>
                <a:gd name="T5" fmla="*/ 11 h 67"/>
                <a:gd name="T6" fmla="*/ 57 w 68"/>
                <a:gd name="T7" fmla="*/ 0 h 67"/>
                <a:gd name="T8" fmla="*/ 68 w 68"/>
                <a:gd name="T9" fmla="*/ 5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67">
                  <a:moveTo>
                    <a:pt x="68" y="56"/>
                  </a:moveTo>
                  <a:lnTo>
                    <a:pt x="11" y="67"/>
                  </a:lnTo>
                  <a:lnTo>
                    <a:pt x="0" y="11"/>
                  </a:lnTo>
                  <a:lnTo>
                    <a:pt x="57" y="0"/>
                  </a:lnTo>
                  <a:lnTo>
                    <a:pt x="68" y="56"/>
                  </a:lnTo>
                  <a:close/>
                </a:path>
              </a:pathLst>
            </a:custGeom>
            <a:solidFill>
              <a:srgbClr val="254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84" name="PA-任意多边形 41">
              <a:extLst>
                <a:ext uri="{FF2B5EF4-FFF2-40B4-BE49-F238E27FC236}">
                  <a16:creationId xmlns:a16="http://schemas.microsoft.com/office/drawing/2014/main" id="{47A76A0B-DFD2-40B0-B0C8-0DA12107D285}"/>
                </a:ext>
              </a:extLst>
            </p:cNvPr>
            <p:cNvSpPr>
              <a:spLocks/>
            </p:cNvSpPr>
            <p:nvPr>
              <p:custDataLst>
                <p:tags r:id="rId38"/>
              </p:custDataLst>
            </p:nvPr>
          </p:nvSpPr>
          <p:spPr bwMode="auto">
            <a:xfrm>
              <a:off x="5724" y="2282"/>
              <a:ext cx="492" cy="154"/>
            </a:xfrm>
            <a:custGeom>
              <a:avLst/>
              <a:gdLst>
                <a:gd name="T0" fmla="*/ 492 w 492"/>
                <a:gd name="T1" fmla="*/ 57 h 154"/>
                <a:gd name="T2" fmla="*/ 11 w 492"/>
                <a:gd name="T3" fmla="*/ 154 h 154"/>
                <a:gd name="T4" fmla="*/ 0 w 492"/>
                <a:gd name="T5" fmla="*/ 97 h 154"/>
                <a:gd name="T6" fmla="*/ 480 w 492"/>
                <a:gd name="T7" fmla="*/ 0 h 154"/>
                <a:gd name="T8" fmla="*/ 492 w 492"/>
                <a:gd name="T9" fmla="*/ 57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2" h="154">
                  <a:moveTo>
                    <a:pt x="492" y="57"/>
                  </a:moveTo>
                  <a:lnTo>
                    <a:pt x="11" y="154"/>
                  </a:lnTo>
                  <a:lnTo>
                    <a:pt x="0" y="97"/>
                  </a:lnTo>
                  <a:lnTo>
                    <a:pt x="480" y="0"/>
                  </a:lnTo>
                  <a:lnTo>
                    <a:pt x="492" y="57"/>
                  </a:lnTo>
                  <a:close/>
                </a:path>
              </a:pathLst>
            </a:custGeom>
            <a:solidFill>
              <a:srgbClr val="254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85" name="PA-任意多边形 42">
              <a:extLst>
                <a:ext uri="{FF2B5EF4-FFF2-40B4-BE49-F238E27FC236}">
                  <a16:creationId xmlns:a16="http://schemas.microsoft.com/office/drawing/2014/main" id="{6BDBBE01-58C4-4CFC-8653-502710039D61}"/>
                </a:ext>
              </a:extLst>
            </p:cNvPr>
            <p:cNvSpPr>
              <a:spLocks/>
            </p:cNvSpPr>
            <p:nvPr>
              <p:custDataLst>
                <p:tags r:id="rId39"/>
              </p:custDataLst>
            </p:nvPr>
          </p:nvSpPr>
          <p:spPr bwMode="auto">
            <a:xfrm>
              <a:off x="5337" y="2080"/>
              <a:ext cx="219" cy="109"/>
            </a:xfrm>
            <a:custGeom>
              <a:avLst/>
              <a:gdLst>
                <a:gd name="T0" fmla="*/ 166 w 764"/>
                <a:gd name="T1" fmla="*/ 383 h 383"/>
                <a:gd name="T2" fmla="*/ 188 w 764"/>
                <a:gd name="T3" fmla="*/ 382 h 383"/>
                <a:gd name="T4" fmla="*/ 619 w 764"/>
                <a:gd name="T5" fmla="*/ 320 h 383"/>
                <a:gd name="T6" fmla="*/ 751 w 764"/>
                <a:gd name="T7" fmla="*/ 144 h 383"/>
                <a:gd name="T8" fmla="*/ 575 w 764"/>
                <a:gd name="T9" fmla="*/ 12 h 383"/>
                <a:gd name="T10" fmla="*/ 144 w 764"/>
                <a:gd name="T11" fmla="*/ 74 h 383"/>
                <a:gd name="T12" fmla="*/ 12 w 764"/>
                <a:gd name="T13" fmla="*/ 250 h 383"/>
                <a:gd name="T14" fmla="*/ 166 w 764"/>
                <a:gd name="T15" fmla="*/ 383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4" h="383">
                  <a:moveTo>
                    <a:pt x="166" y="383"/>
                  </a:moveTo>
                  <a:cubicBezTo>
                    <a:pt x="173" y="383"/>
                    <a:pt x="181" y="383"/>
                    <a:pt x="188" y="382"/>
                  </a:cubicBezTo>
                  <a:cubicBezTo>
                    <a:pt x="619" y="320"/>
                    <a:pt x="619" y="320"/>
                    <a:pt x="619" y="320"/>
                  </a:cubicBezTo>
                  <a:cubicBezTo>
                    <a:pt x="705" y="308"/>
                    <a:pt x="764" y="229"/>
                    <a:pt x="751" y="144"/>
                  </a:cubicBezTo>
                  <a:cubicBezTo>
                    <a:pt x="739" y="59"/>
                    <a:pt x="661" y="0"/>
                    <a:pt x="575" y="12"/>
                  </a:cubicBezTo>
                  <a:cubicBezTo>
                    <a:pt x="144" y="74"/>
                    <a:pt x="144" y="74"/>
                    <a:pt x="144" y="74"/>
                  </a:cubicBezTo>
                  <a:cubicBezTo>
                    <a:pt x="59" y="86"/>
                    <a:pt x="0" y="165"/>
                    <a:pt x="12" y="250"/>
                  </a:cubicBezTo>
                  <a:cubicBezTo>
                    <a:pt x="23" y="327"/>
                    <a:pt x="90" y="383"/>
                    <a:pt x="166" y="383"/>
                  </a:cubicBezTo>
                  <a:close/>
                </a:path>
              </a:pathLst>
            </a:custGeom>
            <a:solidFill>
              <a:srgbClr val="E7C1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86" name="PA-任意多边形 43">
              <a:extLst>
                <a:ext uri="{FF2B5EF4-FFF2-40B4-BE49-F238E27FC236}">
                  <a16:creationId xmlns:a16="http://schemas.microsoft.com/office/drawing/2014/main" id="{3B2820D8-B9CF-446D-8142-0408F2B10264}"/>
                </a:ext>
              </a:extLst>
            </p:cNvPr>
            <p:cNvSpPr>
              <a:spLocks/>
            </p:cNvSpPr>
            <p:nvPr>
              <p:custDataLst>
                <p:tags r:id="rId40"/>
              </p:custDataLst>
            </p:nvPr>
          </p:nvSpPr>
          <p:spPr bwMode="auto">
            <a:xfrm>
              <a:off x="5325" y="2179"/>
              <a:ext cx="216" cy="107"/>
            </a:xfrm>
            <a:custGeom>
              <a:avLst/>
              <a:gdLst>
                <a:gd name="T0" fmla="*/ 184 w 752"/>
                <a:gd name="T1" fmla="*/ 372 h 373"/>
                <a:gd name="T2" fmla="*/ 606 w 752"/>
                <a:gd name="T3" fmla="*/ 319 h 373"/>
                <a:gd name="T4" fmla="*/ 741 w 752"/>
                <a:gd name="T5" fmla="*/ 145 h 373"/>
                <a:gd name="T6" fmla="*/ 568 w 752"/>
                <a:gd name="T7" fmla="*/ 10 h 373"/>
                <a:gd name="T8" fmla="*/ 145 w 752"/>
                <a:gd name="T9" fmla="*/ 63 h 373"/>
                <a:gd name="T10" fmla="*/ 10 w 752"/>
                <a:gd name="T11" fmla="*/ 237 h 373"/>
                <a:gd name="T12" fmla="*/ 164 w 752"/>
                <a:gd name="T13" fmla="*/ 373 h 373"/>
                <a:gd name="T14" fmla="*/ 184 w 752"/>
                <a:gd name="T15" fmla="*/ 372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2" h="373">
                  <a:moveTo>
                    <a:pt x="184" y="372"/>
                  </a:moveTo>
                  <a:cubicBezTo>
                    <a:pt x="606" y="319"/>
                    <a:pt x="606" y="319"/>
                    <a:pt x="606" y="319"/>
                  </a:cubicBezTo>
                  <a:cubicBezTo>
                    <a:pt x="692" y="308"/>
                    <a:pt x="752" y="230"/>
                    <a:pt x="741" y="145"/>
                  </a:cubicBezTo>
                  <a:cubicBezTo>
                    <a:pt x="731" y="60"/>
                    <a:pt x="653" y="0"/>
                    <a:pt x="568" y="10"/>
                  </a:cubicBezTo>
                  <a:cubicBezTo>
                    <a:pt x="145" y="63"/>
                    <a:pt x="145" y="63"/>
                    <a:pt x="145" y="63"/>
                  </a:cubicBezTo>
                  <a:cubicBezTo>
                    <a:pt x="60" y="74"/>
                    <a:pt x="0" y="151"/>
                    <a:pt x="10" y="237"/>
                  </a:cubicBezTo>
                  <a:cubicBezTo>
                    <a:pt x="20" y="315"/>
                    <a:pt x="87" y="373"/>
                    <a:pt x="164" y="373"/>
                  </a:cubicBezTo>
                  <a:cubicBezTo>
                    <a:pt x="171" y="373"/>
                    <a:pt x="177" y="372"/>
                    <a:pt x="184" y="372"/>
                  </a:cubicBezTo>
                  <a:close/>
                </a:path>
              </a:pathLst>
            </a:custGeom>
            <a:solidFill>
              <a:srgbClr val="E7C1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87" name="PA-任意多边形 44">
              <a:extLst>
                <a:ext uri="{FF2B5EF4-FFF2-40B4-BE49-F238E27FC236}">
                  <a16:creationId xmlns:a16="http://schemas.microsoft.com/office/drawing/2014/main" id="{EBCCEFC2-9D10-481A-96FA-137B9B22C320}"/>
                </a:ext>
              </a:extLst>
            </p:cNvPr>
            <p:cNvSpPr>
              <a:spLocks/>
            </p:cNvSpPr>
            <p:nvPr>
              <p:custDataLst>
                <p:tags r:id="rId41"/>
              </p:custDataLst>
            </p:nvPr>
          </p:nvSpPr>
          <p:spPr bwMode="auto">
            <a:xfrm>
              <a:off x="5347" y="2266"/>
              <a:ext cx="218" cy="116"/>
            </a:xfrm>
            <a:custGeom>
              <a:avLst/>
              <a:gdLst>
                <a:gd name="T0" fmla="*/ 619 w 760"/>
                <a:gd name="T1" fmla="*/ 321 h 403"/>
                <a:gd name="T2" fmla="*/ 744 w 760"/>
                <a:gd name="T3" fmla="*/ 140 h 403"/>
                <a:gd name="T4" fmla="*/ 562 w 760"/>
                <a:gd name="T5" fmla="*/ 15 h 403"/>
                <a:gd name="T6" fmla="*/ 140 w 760"/>
                <a:gd name="T7" fmla="*/ 95 h 403"/>
                <a:gd name="T8" fmla="*/ 15 w 760"/>
                <a:gd name="T9" fmla="*/ 276 h 403"/>
                <a:gd name="T10" fmla="*/ 168 w 760"/>
                <a:gd name="T11" fmla="*/ 403 h 403"/>
                <a:gd name="T12" fmla="*/ 197 w 760"/>
                <a:gd name="T13" fmla="*/ 400 h 403"/>
                <a:gd name="T14" fmla="*/ 619 w 760"/>
                <a:gd name="T15" fmla="*/ 321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0" h="403">
                  <a:moveTo>
                    <a:pt x="619" y="321"/>
                  </a:moveTo>
                  <a:cubicBezTo>
                    <a:pt x="704" y="305"/>
                    <a:pt x="760" y="224"/>
                    <a:pt x="744" y="140"/>
                  </a:cubicBezTo>
                  <a:cubicBezTo>
                    <a:pt x="728" y="55"/>
                    <a:pt x="647" y="0"/>
                    <a:pt x="562" y="15"/>
                  </a:cubicBezTo>
                  <a:cubicBezTo>
                    <a:pt x="140" y="95"/>
                    <a:pt x="140" y="95"/>
                    <a:pt x="140" y="95"/>
                  </a:cubicBezTo>
                  <a:cubicBezTo>
                    <a:pt x="55" y="110"/>
                    <a:pt x="0" y="192"/>
                    <a:pt x="15" y="276"/>
                  </a:cubicBezTo>
                  <a:cubicBezTo>
                    <a:pt x="30" y="351"/>
                    <a:pt x="95" y="403"/>
                    <a:pt x="168" y="403"/>
                  </a:cubicBezTo>
                  <a:cubicBezTo>
                    <a:pt x="178" y="403"/>
                    <a:pt x="187" y="402"/>
                    <a:pt x="197" y="400"/>
                  </a:cubicBezTo>
                  <a:lnTo>
                    <a:pt x="619" y="321"/>
                  </a:lnTo>
                  <a:close/>
                </a:path>
              </a:pathLst>
            </a:custGeom>
            <a:solidFill>
              <a:srgbClr val="E7C1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88" name="PA-任意多边形 45">
              <a:extLst>
                <a:ext uri="{FF2B5EF4-FFF2-40B4-BE49-F238E27FC236}">
                  <a16:creationId xmlns:a16="http://schemas.microsoft.com/office/drawing/2014/main" id="{69BFDCE7-FFE2-4CA6-86CA-E58F81B645BF}"/>
                </a:ext>
              </a:extLst>
            </p:cNvPr>
            <p:cNvSpPr>
              <a:spLocks/>
            </p:cNvSpPr>
            <p:nvPr>
              <p:custDataLst>
                <p:tags r:id="rId42"/>
              </p:custDataLst>
            </p:nvPr>
          </p:nvSpPr>
          <p:spPr bwMode="auto">
            <a:xfrm>
              <a:off x="5392" y="2357"/>
              <a:ext cx="195" cy="101"/>
            </a:xfrm>
            <a:custGeom>
              <a:avLst/>
              <a:gdLst>
                <a:gd name="T0" fmla="*/ 666 w 679"/>
                <a:gd name="T1" fmla="*/ 128 h 353"/>
                <a:gd name="T2" fmla="*/ 506 w 679"/>
                <a:gd name="T3" fmla="*/ 13 h 353"/>
                <a:gd name="T4" fmla="*/ 127 w 679"/>
                <a:gd name="T5" fmla="*/ 76 h 353"/>
                <a:gd name="T6" fmla="*/ 13 w 679"/>
                <a:gd name="T7" fmla="*/ 236 h 353"/>
                <a:gd name="T8" fmla="*/ 150 w 679"/>
                <a:gd name="T9" fmla="*/ 353 h 353"/>
                <a:gd name="T10" fmla="*/ 173 w 679"/>
                <a:gd name="T11" fmla="*/ 351 h 353"/>
                <a:gd name="T12" fmla="*/ 552 w 679"/>
                <a:gd name="T13" fmla="*/ 288 h 353"/>
                <a:gd name="T14" fmla="*/ 666 w 679"/>
                <a:gd name="T15" fmla="*/ 128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9" h="353">
                  <a:moveTo>
                    <a:pt x="666" y="128"/>
                  </a:moveTo>
                  <a:cubicBezTo>
                    <a:pt x="653" y="52"/>
                    <a:pt x="582" y="0"/>
                    <a:pt x="506" y="13"/>
                  </a:cubicBezTo>
                  <a:cubicBezTo>
                    <a:pt x="127" y="76"/>
                    <a:pt x="127" y="76"/>
                    <a:pt x="127" y="76"/>
                  </a:cubicBezTo>
                  <a:cubicBezTo>
                    <a:pt x="52" y="89"/>
                    <a:pt x="0" y="161"/>
                    <a:pt x="13" y="236"/>
                  </a:cubicBezTo>
                  <a:cubicBezTo>
                    <a:pt x="24" y="305"/>
                    <a:pt x="83" y="353"/>
                    <a:pt x="150" y="353"/>
                  </a:cubicBezTo>
                  <a:cubicBezTo>
                    <a:pt x="158" y="353"/>
                    <a:pt x="166" y="352"/>
                    <a:pt x="173" y="351"/>
                  </a:cubicBezTo>
                  <a:cubicBezTo>
                    <a:pt x="552" y="288"/>
                    <a:pt x="552" y="288"/>
                    <a:pt x="552" y="288"/>
                  </a:cubicBezTo>
                  <a:cubicBezTo>
                    <a:pt x="627" y="275"/>
                    <a:pt x="679" y="203"/>
                    <a:pt x="666" y="128"/>
                  </a:cubicBezTo>
                  <a:close/>
                </a:path>
              </a:pathLst>
            </a:custGeom>
            <a:solidFill>
              <a:srgbClr val="E7C1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89" name="PA-任意多边形 46">
              <a:extLst>
                <a:ext uri="{FF2B5EF4-FFF2-40B4-BE49-F238E27FC236}">
                  <a16:creationId xmlns:a16="http://schemas.microsoft.com/office/drawing/2014/main" id="{BA5F858D-DA3C-469A-B6AD-332021BB14D4}"/>
                </a:ext>
              </a:extLst>
            </p:cNvPr>
            <p:cNvSpPr>
              <a:spLocks/>
            </p:cNvSpPr>
            <p:nvPr>
              <p:custDataLst>
                <p:tags r:id="rId43"/>
              </p:custDataLst>
            </p:nvPr>
          </p:nvSpPr>
          <p:spPr bwMode="auto">
            <a:xfrm>
              <a:off x="7180" y="1981"/>
              <a:ext cx="253" cy="282"/>
            </a:xfrm>
            <a:custGeom>
              <a:avLst/>
              <a:gdLst>
                <a:gd name="T0" fmla="*/ 779 w 885"/>
                <a:gd name="T1" fmla="*/ 334 h 987"/>
                <a:gd name="T2" fmla="*/ 634 w 885"/>
                <a:gd name="T3" fmla="*/ 899 h 987"/>
                <a:gd name="T4" fmla="*/ 105 w 885"/>
                <a:gd name="T5" fmla="*/ 652 h 987"/>
                <a:gd name="T6" fmla="*/ 251 w 885"/>
                <a:gd name="T7" fmla="*/ 88 h 987"/>
                <a:gd name="T8" fmla="*/ 779 w 885"/>
                <a:gd name="T9" fmla="*/ 334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5" h="987">
                  <a:moveTo>
                    <a:pt x="779" y="334"/>
                  </a:moveTo>
                  <a:cubicBezTo>
                    <a:pt x="885" y="558"/>
                    <a:pt x="820" y="811"/>
                    <a:pt x="634" y="899"/>
                  </a:cubicBezTo>
                  <a:cubicBezTo>
                    <a:pt x="448" y="987"/>
                    <a:pt x="211" y="876"/>
                    <a:pt x="105" y="652"/>
                  </a:cubicBezTo>
                  <a:cubicBezTo>
                    <a:pt x="0" y="429"/>
                    <a:pt x="65" y="176"/>
                    <a:pt x="251" y="88"/>
                  </a:cubicBezTo>
                  <a:cubicBezTo>
                    <a:pt x="437" y="0"/>
                    <a:pt x="673" y="110"/>
                    <a:pt x="779" y="334"/>
                  </a:cubicBezTo>
                  <a:close/>
                </a:path>
              </a:pathLst>
            </a:custGeom>
            <a:solidFill>
              <a:srgbClr val="4844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90" name="PA-椭圆 47">
              <a:extLst>
                <a:ext uri="{FF2B5EF4-FFF2-40B4-BE49-F238E27FC236}">
                  <a16:creationId xmlns:a16="http://schemas.microsoft.com/office/drawing/2014/main" id="{137BF4A8-B045-434D-9585-C62F91C7EFEF}"/>
                </a:ext>
              </a:extLst>
            </p:cNvPr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6800" y="2625"/>
              <a:ext cx="30" cy="30"/>
            </a:xfrm>
            <a:prstGeom prst="ellipse">
              <a:avLst/>
            </a:prstGeom>
            <a:solidFill>
              <a:srgbClr val="3532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105" name="PA-椭圆 48">
              <a:extLst>
                <a:ext uri="{FF2B5EF4-FFF2-40B4-BE49-F238E27FC236}">
                  <a16:creationId xmlns:a16="http://schemas.microsoft.com/office/drawing/2014/main" id="{0BDD8FA6-23B2-4662-AC74-D918CA008BCF}"/>
                </a:ext>
              </a:extLst>
            </p:cNvPr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6845" y="2630"/>
              <a:ext cx="30" cy="29"/>
            </a:xfrm>
            <a:prstGeom prst="ellipse">
              <a:avLst/>
            </a:prstGeom>
            <a:solidFill>
              <a:srgbClr val="3532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106" name="PA-任意多边形 49">
              <a:extLst>
                <a:ext uri="{FF2B5EF4-FFF2-40B4-BE49-F238E27FC236}">
                  <a16:creationId xmlns:a16="http://schemas.microsoft.com/office/drawing/2014/main" id="{A1BCFF5A-80D5-4EE7-B1E0-FF92B05EEB2C}"/>
                </a:ext>
              </a:extLst>
            </p:cNvPr>
            <p:cNvSpPr>
              <a:spLocks/>
            </p:cNvSpPr>
            <p:nvPr>
              <p:custDataLst>
                <p:tags r:id="rId46"/>
              </p:custDataLst>
            </p:nvPr>
          </p:nvSpPr>
          <p:spPr bwMode="auto">
            <a:xfrm>
              <a:off x="6652" y="2426"/>
              <a:ext cx="76" cy="232"/>
            </a:xfrm>
            <a:custGeom>
              <a:avLst/>
              <a:gdLst>
                <a:gd name="T0" fmla="*/ 92 w 265"/>
                <a:gd name="T1" fmla="*/ 0 h 811"/>
                <a:gd name="T2" fmla="*/ 265 w 265"/>
                <a:gd name="T3" fmla="*/ 86 h 811"/>
                <a:gd name="T4" fmla="*/ 227 w 265"/>
                <a:gd name="T5" fmla="*/ 784 h 811"/>
                <a:gd name="T6" fmla="*/ 0 w 265"/>
                <a:gd name="T7" fmla="*/ 811 h 811"/>
                <a:gd name="T8" fmla="*/ 92 w 265"/>
                <a:gd name="T9" fmla="*/ 0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5" h="811">
                  <a:moveTo>
                    <a:pt x="92" y="0"/>
                  </a:moveTo>
                  <a:cubicBezTo>
                    <a:pt x="92" y="0"/>
                    <a:pt x="138" y="52"/>
                    <a:pt x="265" y="86"/>
                  </a:cubicBezTo>
                  <a:cubicBezTo>
                    <a:pt x="227" y="784"/>
                    <a:pt x="227" y="784"/>
                    <a:pt x="227" y="784"/>
                  </a:cubicBezTo>
                  <a:cubicBezTo>
                    <a:pt x="227" y="784"/>
                    <a:pt x="111" y="761"/>
                    <a:pt x="0" y="811"/>
                  </a:cubicBezTo>
                  <a:lnTo>
                    <a:pt x="92" y="0"/>
                  </a:lnTo>
                  <a:close/>
                </a:path>
              </a:pathLst>
            </a:custGeom>
            <a:solidFill>
              <a:srgbClr val="E7C1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107" name="PA-任意多边形 50">
              <a:extLst>
                <a:ext uri="{FF2B5EF4-FFF2-40B4-BE49-F238E27FC236}">
                  <a16:creationId xmlns:a16="http://schemas.microsoft.com/office/drawing/2014/main" id="{350FC2A9-5AA1-451E-B574-C4A21AE2856B}"/>
                </a:ext>
              </a:extLst>
            </p:cNvPr>
            <p:cNvSpPr>
              <a:spLocks/>
            </p:cNvSpPr>
            <p:nvPr>
              <p:custDataLst>
                <p:tags r:id="rId47"/>
              </p:custDataLst>
            </p:nvPr>
          </p:nvSpPr>
          <p:spPr bwMode="auto">
            <a:xfrm>
              <a:off x="6900" y="2591"/>
              <a:ext cx="375" cy="135"/>
            </a:xfrm>
            <a:custGeom>
              <a:avLst/>
              <a:gdLst>
                <a:gd name="T0" fmla="*/ 1296 w 1310"/>
                <a:gd name="T1" fmla="*/ 256 h 473"/>
                <a:gd name="T2" fmla="*/ 201 w 1310"/>
                <a:gd name="T3" fmla="*/ 0 h 473"/>
                <a:gd name="T4" fmla="*/ 0 w 1310"/>
                <a:gd name="T5" fmla="*/ 412 h 473"/>
                <a:gd name="T6" fmla="*/ 1310 w 1310"/>
                <a:gd name="T7" fmla="*/ 473 h 473"/>
                <a:gd name="T8" fmla="*/ 1296 w 1310"/>
                <a:gd name="T9" fmla="*/ 256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0" h="473">
                  <a:moveTo>
                    <a:pt x="1296" y="256"/>
                  </a:moveTo>
                  <a:cubicBezTo>
                    <a:pt x="1073" y="101"/>
                    <a:pt x="615" y="22"/>
                    <a:pt x="201" y="0"/>
                  </a:cubicBezTo>
                  <a:cubicBezTo>
                    <a:pt x="0" y="412"/>
                    <a:pt x="0" y="412"/>
                    <a:pt x="0" y="412"/>
                  </a:cubicBezTo>
                  <a:cubicBezTo>
                    <a:pt x="1310" y="473"/>
                    <a:pt x="1310" y="473"/>
                    <a:pt x="1310" y="473"/>
                  </a:cubicBezTo>
                  <a:lnTo>
                    <a:pt x="1296" y="256"/>
                  </a:lnTo>
                  <a:close/>
                </a:path>
              </a:pathLst>
            </a:custGeom>
            <a:solidFill>
              <a:srgbClr val="3A37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108" name="PA-任意多边形 51">
              <a:extLst>
                <a:ext uri="{FF2B5EF4-FFF2-40B4-BE49-F238E27FC236}">
                  <a16:creationId xmlns:a16="http://schemas.microsoft.com/office/drawing/2014/main" id="{514CBCC6-3BD4-4738-BD3D-0AB2A2978C66}"/>
                </a:ext>
              </a:extLst>
            </p:cNvPr>
            <p:cNvSpPr>
              <a:spLocks/>
            </p:cNvSpPr>
            <p:nvPr>
              <p:custDataLst>
                <p:tags r:id="rId48"/>
              </p:custDataLst>
            </p:nvPr>
          </p:nvSpPr>
          <p:spPr bwMode="auto">
            <a:xfrm>
              <a:off x="6694" y="2419"/>
              <a:ext cx="126" cy="246"/>
            </a:xfrm>
            <a:custGeom>
              <a:avLst/>
              <a:gdLst>
                <a:gd name="T0" fmla="*/ 376 w 442"/>
                <a:gd name="T1" fmla="*/ 15 h 861"/>
                <a:gd name="T2" fmla="*/ 107 w 442"/>
                <a:gd name="T3" fmla="*/ 2 h 861"/>
                <a:gd name="T4" fmla="*/ 36 w 442"/>
                <a:gd name="T5" fmla="*/ 66 h 861"/>
                <a:gd name="T6" fmla="*/ 19 w 442"/>
                <a:gd name="T7" fmla="*/ 421 h 861"/>
                <a:gd name="T8" fmla="*/ 2 w 442"/>
                <a:gd name="T9" fmla="*/ 775 h 861"/>
                <a:gd name="T10" fmla="*/ 66 w 442"/>
                <a:gd name="T11" fmla="*/ 846 h 861"/>
                <a:gd name="T12" fmla="*/ 335 w 442"/>
                <a:gd name="T13" fmla="*/ 859 h 861"/>
                <a:gd name="T14" fmla="*/ 406 w 442"/>
                <a:gd name="T15" fmla="*/ 794 h 861"/>
                <a:gd name="T16" fmla="*/ 423 w 442"/>
                <a:gd name="T17" fmla="*/ 440 h 861"/>
                <a:gd name="T18" fmla="*/ 441 w 442"/>
                <a:gd name="T19" fmla="*/ 86 h 861"/>
                <a:gd name="T20" fmla="*/ 376 w 442"/>
                <a:gd name="T21" fmla="*/ 15 h 8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2" h="861">
                  <a:moveTo>
                    <a:pt x="376" y="15"/>
                  </a:moveTo>
                  <a:cubicBezTo>
                    <a:pt x="107" y="2"/>
                    <a:pt x="107" y="2"/>
                    <a:pt x="107" y="2"/>
                  </a:cubicBezTo>
                  <a:cubicBezTo>
                    <a:pt x="70" y="0"/>
                    <a:pt x="38" y="29"/>
                    <a:pt x="36" y="66"/>
                  </a:cubicBezTo>
                  <a:cubicBezTo>
                    <a:pt x="19" y="421"/>
                    <a:pt x="19" y="421"/>
                    <a:pt x="19" y="421"/>
                  </a:cubicBezTo>
                  <a:cubicBezTo>
                    <a:pt x="2" y="775"/>
                    <a:pt x="2" y="775"/>
                    <a:pt x="2" y="775"/>
                  </a:cubicBezTo>
                  <a:cubicBezTo>
                    <a:pt x="0" y="812"/>
                    <a:pt x="29" y="844"/>
                    <a:pt x="66" y="846"/>
                  </a:cubicBezTo>
                  <a:cubicBezTo>
                    <a:pt x="335" y="859"/>
                    <a:pt x="335" y="859"/>
                    <a:pt x="335" y="859"/>
                  </a:cubicBezTo>
                  <a:cubicBezTo>
                    <a:pt x="373" y="861"/>
                    <a:pt x="404" y="832"/>
                    <a:pt x="406" y="794"/>
                  </a:cubicBezTo>
                  <a:cubicBezTo>
                    <a:pt x="423" y="440"/>
                    <a:pt x="423" y="440"/>
                    <a:pt x="423" y="440"/>
                  </a:cubicBezTo>
                  <a:cubicBezTo>
                    <a:pt x="441" y="86"/>
                    <a:pt x="441" y="86"/>
                    <a:pt x="441" y="86"/>
                  </a:cubicBezTo>
                  <a:cubicBezTo>
                    <a:pt x="442" y="49"/>
                    <a:pt x="414" y="17"/>
                    <a:pt x="376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109" name="PA-任意多边形 52">
              <a:extLst>
                <a:ext uri="{FF2B5EF4-FFF2-40B4-BE49-F238E27FC236}">
                  <a16:creationId xmlns:a16="http://schemas.microsoft.com/office/drawing/2014/main" id="{AF1B3EBC-8E8A-49B4-9B75-637882FFF210}"/>
                </a:ext>
              </a:extLst>
            </p:cNvPr>
            <p:cNvSpPr>
              <a:spLocks/>
            </p:cNvSpPr>
            <p:nvPr>
              <p:custDataLst>
                <p:tags r:id="rId49"/>
              </p:custDataLst>
            </p:nvPr>
          </p:nvSpPr>
          <p:spPr bwMode="auto">
            <a:xfrm>
              <a:off x="6245" y="2312"/>
              <a:ext cx="439" cy="354"/>
            </a:xfrm>
            <a:custGeom>
              <a:avLst/>
              <a:gdLst>
                <a:gd name="T0" fmla="*/ 625 w 1532"/>
                <a:gd name="T1" fmla="*/ 1090 h 1238"/>
                <a:gd name="T2" fmla="*/ 732 w 1532"/>
                <a:gd name="T3" fmla="*/ 988 h 1238"/>
                <a:gd name="T4" fmla="*/ 732 w 1532"/>
                <a:gd name="T5" fmla="*/ 986 h 1238"/>
                <a:gd name="T6" fmla="*/ 630 w 1532"/>
                <a:gd name="T7" fmla="*/ 981 h 1238"/>
                <a:gd name="T8" fmla="*/ 527 w 1532"/>
                <a:gd name="T9" fmla="*/ 867 h 1238"/>
                <a:gd name="T10" fmla="*/ 641 w 1532"/>
                <a:gd name="T11" fmla="*/ 763 h 1238"/>
                <a:gd name="T12" fmla="*/ 532 w 1532"/>
                <a:gd name="T13" fmla="*/ 758 h 1238"/>
                <a:gd name="T14" fmla="*/ 428 w 1532"/>
                <a:gd name="T15" fmla="*/ 644 h 1238"/>
                <a:gd name="T16" fmla="*/ 543 w 1532"/>
                <a:gd name="T17" fmla="*/ 540 h 1238"/>
                <a:gd name="T18" fmla="*/ 106 w 1532"/>
                <a:gd name="T19" fmla="*/ 519 h 1238"/>
                <a:gd name="T20" fmla="*/ 3 w 1532"/>
                <a:gd name="T21" fmla="*/ 404 h 1238"/>
                <a:gd name="T22" fmla="*/ 117 w 1532"/>
                <a:gd name="T23" fmla="*/ 301 h 1238"/>
                <a:gd name="T24" fmla="*/ 187 w 1532"/>
                <a:gd name="T25" fmla="*/ 304 h 1238"/>
                <a:gd name="T26" fmla="*/ 771 w 1532"/>
                <a:gd name="T27" fmla="*/ 332 h 1238"/>
                <a:gd name="T28" fmla="*/ 850 w 1532"/>
                <a:gd name="T29" fmla="*/ 336 h 1238"/>
                <a:gd name="T30" fmla="*/ 880 w 1532"/>
                <a:gd name="T31" fmla="*/ 313 h 1238"/>
                <a:gd name="T32" fmla="*/ 870 w 1532"/>
                <a:gd name="T33" fmla="*/ 277 h 1238"/>
                <a:gd name="T34" fmla="*/ 671 w 1532"/>
                <a:gd name="T35" fmla="*/ 76 h 1238"/>
                <a:gd name="T36" fmla="*/ 711 w 1532"/>
                <a:gd name="T37" fmla="*/ 12 h 1238"/>
                <a:gd name="T38" fmla="*/ 787 w 1532"/>
                <a:gd name="T39" fmla="*/ 15 h 1238"/>
                <a:gd name="T40" fmla="*/ 1505 w 1532"/>
                <a:gd name="T41" fmla="*/ 392 h 1238"/>
                <a:gd name="T42" fmla="*/ 1531 w 1532"/>
                <a:gd name="T43" fmla="*/ 441 h 1238"/>
                <a:gd name="T44" fmla="*/ 1500 w 1532"/>
                <a:gd name="T45" fmla="*/ 1078 h 1238"/>
                <a:gd name="T46" fmla="*/ 1328 w 1532"/>
                <a:gd name="T47" fmla="*/ 1234 h 1238"/>
                <a:gd name="T48" fmla="*/ 729 w 1532"/>
                <a:gd name="T49" fmla="*/ 1205 h 1238"/>
                <a:gd name="T50" fmla="*/ 625 w 1532"/>
                <a:gd name="T51" fmla="*/ 1090 h 1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2" h="1238">
                  <a:moveTo>
                    <a:pt x="625" y="1090"/>
                  </a:moveTo>
                  <a:cubicBezTo>
                    <a:pt x="628" y="1033"/>
                    <a:pt x="676" y="989"/>
                    <a:pt x="732" y="988"/>
                  </a:cubicBezTo>
                  <a:cubicBezTo>
                    <a:pt x="732" y="987"/>
                    <a:pt x="732" y="987"/>
                    <a:pt x="732" y="986"/>
                  </a:cubicBezTo>
                  <a:cubicBezTo>
                    <a:pt x="630" y="981"/>
                    <a:pt x="630" y="981"/>
                    <a:pt x="630" y="981"/>
                  </a:cubicBezTo>
                  <a:cubicBezTo>
                    <a:pt x="570" y="978"/>
                    <a:pt x="524" y="927"/>
                    <a:pt x="527" y="867"/>
                  </a:cubicBezTo>
                  <a:cubicBezTo>
                    <a:pt x="530" y="807"/>
                    <a:pt x="581" y="760"/>
                    <a:pt x="641" y="763"/>
                  </a:cubicBezTo>
                  <a:cubicBezTo>
                    <a:pt x="532" y="758"/>
                    <a:pt x="532" y="758"/>
                    <a:pt x="532" y="758"/>
                  </a:cubicBezTo>
                  <a:cubicBezTo>
                    <a:pt x="472" y="755"/>
                    <a:pt x="425" y="704"/>
                    <a:pt x="428" y="644"/>
                  </a:cubicBezTo>
                  <a:cubicBezTo>
                    <a:pt x="431" y="584"/>
                    <a:pt x="483" y="537"/>
                    <a:pt x="543" y="540"/>
                  </a:cubicBezTo>
                  <a:cubicBezTo>
                    <a:pt x="106" y="519"/>
                    <a:pt x="106" y="519"/>
                    <a:pt x="106" y="519"/>
                  </a:cubicBezTo>
                  <a:cubicBezTo>
                    <a:pt x="46" y="516"/>
                    <a:pt x="0" y="464"/>
                    <a:pt x="3" y="404"/>
                  </a:cubicBezTo>
                  <a:cubicBezTo>
                    <a:pt x="6" y="345"/>
                    <a:pt x="57" y="298"/>
                    <a:pt x="117" y="301"/>
                  </a:cubicBezTo>
                  <a:cubicBezTo>
                    <a:pt x="187" y="304"/>
                    <a:pt x="187" y="304"/>
                    <a:pt x="187" y="304"/>
                  </a:cubicBezTo>
                  <a:cubicBezTo>
                    <a:pt x="771" y="332"/>
                    <a:pt x="771" y="332"/>
                    <a:pt x="771" y="332"/>
                  </a:cubicBezTo>
                  <a:cubicBezTo>
                    <a:pt x="850" y="336"/>
                    <a:pt x="850" y="336"/>
                    <a:pt x="850" y="336"/>
                  </a:cubicBezTo>
                  <a:cubicBezTo>
                    <a:pt x="863" y="337"/>
                    <a:pt x="876" y="325"/>
                    <a:pt x="880" y="313"/>
                  </a:cubicBezTo>
                  <a:cubicBezTo>
                    <a:pt x="885" y="300"/>
                    <a:pt x="880" y="285"/>
                    <a:pt x="870" y="277"/>
                  </a:cubicBezTo>
                  <a:cubicBezTo>
                    <a:pt x="769" y="191"/>
                    <a:pt x="665" y="191"/>
                    <a:pt x="671" y="76"/>
                  </a:cubicBezTo>
                  <a:cubicBezTo>
                    <a:pt x="672" y="49"/>
                    <a:pt x="688" y="25"/>
                    <a:pt x="711" y="12"/>
                  </a:cubicBezTo>
                  <a:cubicBezTo>
                    <a:pt x="735" y="0"/>
                    <a:pt x="764" y="1"/>
                    <a:pt x="787" y="15"/>
                  </a:cubicBezTo>
                  <a:cubicBezTo>
                    <a:pt x="1505" y="392"/>
                    <a:pt x="1505" y="392"/>
                    <a:pt x="1505" y="392"/>
                  </a:cubicBezTo>
                  <a:cubicBezTo>
                    <a:pt x="1522" y="403"/>
                    <a:pt x="1532" y="421"/>
                    <a:pt x="1531" y="441"/>
                  </a:cubicBezTo>
                  <a:cubicBezTo>
                    <a:pt x="1526" y="537"/>
                    <a:pt x="1510" y="873"/>
                    <a:pt x="1500" y="1078"/>
                  </a:cubicBezTo>
                  <a:cubicBezTo>
                    <a:pt x="1496" y="1169"/>
                    <a:pt x="1419" y="1238"/>
                    <a:pt x="1328" y="1234"/>
                  </a:cubicBezTo>
                  <a:cubicBezTo>
                    <a:pt x="1036" y="1220"/>
                    <a:pt x="729" y="1205"/>
                    <a:pt x="729" y="1205"/>
                  </a:cubicBezTo>
                  <a:cubicBezTo>
                    <a:pt x="669" y="1202"/>
                    <a:pt x="622" y="1150"/>
                    <a:pt x="625" y="1090"/>
                  </a:cubicBezTo>
                  <a:close/>
                </a:path>
              </a:pathLst>
            </a:custGeom>
            <a:solidFill>
              <a:srgbClr val="E7C1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110" name="PA-任意多边形 53">
              <a:extLst>
                <a:ext uri="{FF2B5EF4-FFF2-40B4-BE49-F238E27FC236}">
                  <a16:creationId xmlns:a16="http://schemas.microsoft.com/office/drawing/2014/main" id="{D279AAB6-6D38-4E7E-819D-8E36A6267C77}"/>
                </a:ext>
              </a:extLst>
            </p:cNvPr>
            <p:cNvSpPr>
              <a:spLocks/>
            </p:cNvSpPr>
            <p:nvPr>
              <p:custDataLst>
                <p:tags r:id="rId50"/>
              </p:custDataLst>
            </p:nvPr>
          </p:nvSpPr>
          <p:spPr bwMode="auto">
            <a:xfrm>
              <a:off x="6730" y="2088"/>
              <a:ext cx="876" cy="626"/>
            </a:xfrm>
            <a:custGeom>
              <a:avLst/>
              <a:gdLst>
                <a:gd name="T0" fmla="*/ 2560 w 3057"/>
                <a:gd name="T1" fmla="*/ 2193 h 2193"/>
                <a:gd name="T2" fmla="*/ 2540 w 3057"/>
                <a:gd name="T3" fmla="*/ 2193 h 2193"/>
                <a:gd name="T4" fmla="*/ 0 w 3057"/>
                <a:gd name="T5" fmla="*/ 2087 h 2193"/>
                <a:gd name="T6" fmla="*/ 39 w 3057"/>
                <a:gd name="T7" fmla="*/ 1142 h 2193"/>
                <a:gd name="T8" fmla="*/ 1970 w 3057"/>
                <a:gd name="T9" fmla="*/ 1294 h 2193"/>
                <a:gd name="T10" fmla="*/ 1554 w 3057"/>
                <a:gd name="T11" fmla="*/ 310 h 2193"/>
                <a:gd name="T12" fmla="*/ 2366 w 3057"/>
                <a:gd name="T13" fmla="*/ 0 h 2193"/>
                <a:gd name="T14" fmla="*/ 2980 w 3057"/>
                <a:gd name="T15" fmla="*/ 1503 h 2193"/>
                <a:gd name="T16" fmla="*/ 2958 w 3057"/>
                <a:gd name="T17" fmla="*/ 1974 h 2193"/>
                <a:gd name="T18" fmla="*/ 2560 w 3057"/>
                <a:gd name="T19" fmla="*/ 2193 h 2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57" h="2193">
                  <a:moveTo>
                    <a:pt x="2560" y="2193"/>
                  </a:moveTo>
                  <a:cubicBezTo>
                    <a:pt x="2553" y="2193"/>
                    <a:pt x="2547" y="2193"/>
                    <a:pt x="2540" y="2193"/>
                  </a:cubicBezTo>
                  <a:cubicBezTo>
                    <a:pt x="0" y="2087"/>
                    <a:pt x="0" y="2087"/>
                    <a:pt x="0" y="2087"/>
                  </a:cubicBezTo>
                  <a:cubicBezTo>
                    <a:pt x="39" y="1142"/>
                    <a:pt x="39" y="1142"/>
                    <a:pt x="39" y="1142"/>
                  </a:cubicBezTo>
                  <a:cubicBezTo>
                    <a:pt x="1970" y="1294"/>
                    <a:pt x="1970" y="1294"/>
                    <a:pt x="1970" y="1294"/>
                  </a:cubicBezTo>
                  <a:cubicBezTo>
                    <a:pt x="1554" y="310"/>
                    <a:pt x="1554" y="310"/>
                    <a:pt x="1554" y="310"/>
                  </a:cubicBezTo>
                  <a:cubicBezTo>
                    <a:pt x="2366" y="0"/>
                    <a:pt x="2366" y="0"/>
                    <a:pt x="2366" y="0"/>
                  </a:cubicBezTo>
                  <a:cubicBezTo>
                    <a:pt x="2980" y="1503"/>
                    <a:pt x="2980" y="1503"/>
                    <a:pt x="2980" y="1503"/>
                  </a:cubicBezTo>
                  <a:cubicBezTo>
                    <a:pt x="3057" y="1653"/>
                    <a:pt x="3049" y="1832"/>
                    <a:pt x="2958" y="1974"/>
                  </a:cubicBezTo>
                  <a:cubicBezTo>
                    <a:pt x="2871" y="2111"/>
                    <a:pt x="2721" y="2193"/>
                    <a:pt x="2560" y="2193"/>
                  </a:cubicBezTo>
                  <a:close/>
                </a:path>
              </a:pathLst>
            </a:custGeom>
            <a:solidFill>
              <a:srgbClr val="4844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</p:grpSp>
      <p:pic>
        <p:nvPicPr>
          <p:cNvPr id="91" name="图片 90">
            <a:extLst>
              <a:ext uri="{FF2B5EF4-FFF2-40B4-BE49-F238E27FC236}">
                <a16:creationId xmlns:a16="http://schemas.microsoft.com/office/drawing/2014/main" id="{14DBD45B-CC5F-4D7E-90A0-1D8EE4855424}"/>
              </a:ext>
            </a:extLst>
          </p:cNvPr>
          <p:cNvPicPr>
            <a:picLocks noChangeAspect="1"/>
          </p:cNvPicPr>
          <p:nvPr/>
        </p:nvPicPr>
        <p:blipFill>
          <a:blip r:embed="rId5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4370" y="4821942"/>
            <a:ext cx="2103524" cy="1680271"/>
          </a:xfrm>
          <a:prstGeom prst="rect">
            <a:avLst/>
          </a:prstGeom>
        </p:spPr>
      </p:pic>
      <p:sp>
        <p:nvSpPr>
          <p:cNvPr id="92" name="矩形 91">
            <a:extLst>
              <a:ext uri="{FF2B5EF4-FFF2-40B4-BE49-F238E27FC236}">
                <a16:creationId xmlns:a16="http://schemas.microsoft.com/office/drawing/2014/main" id="{4ACAB39D-B3D4-4ED1-B60E-93BEFD4F4322}"/>
              </a:ext>
            </a:extLst>
          </p:cNvPr>
          <p:cNvSpPr/>
          <p:nvPr/>
        </p:nvSpPr>
        <p:spPr>
          <a:xfrm>
            <a:off x="1272923" y="1340474"/>
            <a:ext cx="7302127" cy="513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kumimoji="0" lang="zh-CN" altLang="en-US" sz="2000" b="0" i="0" u="none" strike="noStrike" kern="1200" cap="none" spc="150" normalizeH="0" baseline="0" noProof="0" dirty="0">
                <a:ln>
                  <a:noFill/>
                </a:ln>
                <a:solidFill>
                  <a:srgbClr val="D70000"/>
                </a:solidFill>
                <a:effectLst/>
                <a:uLnTx/>
                <a:uFillTx/>
                <a:latin typeface="方正小标宋_GBK" panose="03000509000000000000" pitchFamily="65" charset="-122"/>
                <a:ea typeface="方正小标宋_GBK" panose="03000509000000000000" pitchFamily="65" charset="-122"/>
                <a:sym typeface="+mn-ea"/>
              </a:rPr>
              <a:t>虽进步</a:t>
            </a:r>
            <a:r>
              <a:rPr lang="zh-CN" altLang="en-US" sz="2000" spc="150" dirty="0">
                <a:solidFill>
                  <a:srgbClr val="D70000"/>
                </a:solidFill>
                <a:latin typeface="方正小标宋_GBK" panose="03000509000000000000" pitchFamily="65" charset="-122"/>
                <a:ea typeface="方正小标宋_GBK" panose="03000509000000000000" pitchFamily="65" charset="-122"/>
                <a:sym typeface="+mn-ea"/>
              </a:rPr>
              <a:t>明显，但同时</a:t>
            </a:r>
            <a:r>
              <a:rPr lang="zh-CN" altLang="zh-CN" sz="2000" spc="150" dirty="0">
                <a:solidFill>
                  <a:srgbClr val="D70000"/>
                </a:solidFill>
                <a:latin typeface="方正小标宋_GBK" panose="03000509000000000000" pitchFamily="65" charset="-122"/>
                <a:ea typeface="方正小标宋_GBK" panose="03000509000000000000" pitchFamily="65" charset="-122"/>
              </a:rPr>
              <a:t>也存在一些不容忽视的问题和短板</a:t>
            </a:r>
            <a:r>
              <a:rPr lang="zh-CN" altLang="en-US" sz="2000" spc="150" dirty="0">
                <a:solidFill>
                  <a:srgbClr val="D70000"/>
                </a:solidFill>
                <a:latin typeface="方正小标宋_GBK" panose="03000509000000000000" pitchFamily="65" charset="-122"/>
                <a:ea typeface="方正小标宋_GBK" panose="03000509000000000000" pitchFamily="65" charset="-122"/>
              </a:rPr>
              <a:t>：</a:t>
            </a:r>
            <a:endParaRPr lang="zh-CN" altLang="en-US" sz="2000" spc="150" dirty="0">
              <a:solidFill>
                <a:srgbClr val="D70000"/>
              </a:solidFill>
              <a:latin typeface="方正小标宋_GBK" panose="03000509000000000000" pitchFamily="65" charset="-122"/>
              <a:ea typeface="方正小标宋_GBK" panose="03000509000000000000" pitchFamily="65" charset="-122"/>
              <a:sym typeface="+mn-lt"/>
            </a:endParaRPr>
          </a:p>
        </p:txBody>
      </p:sp>
      <p:grpSp>
        <p:nvGrpSpPr>
          <p:cNvPr id="118" name="组合 117">
            <a:extLst>
              <a:ext uri="{FF2B5EF4-FFF2-40B4-BE49-F238E27FC236}">
                <a16:creationId xmlns:a16="http://schemas.microsoft.com/office/drawing/2014/main" id="{2E84EC6F-0B4E-426A-944A-1473D92CE53B}"/>
              </a:ext>
            </a:extLst>
          </p:cNvPr>
          <p:cNvGrpSpPr/>
          <p:nvPr/>
        </p:nvGrpSpPr>
        <p:grpSpPr>
          <a:xfrm>
            <a:off x="1719540" y="2305896"/>
            <a:ext cx="2160000" cy="2160000"/>
            <a:chOff x="2021714" y="2496250"/>
            <a:chExt cx="2160000" cy="2160000"/>
          </a:xfrm>
        </p:grpSpPr>
        <p:sp>
          <p:nvSpPr>
            <p:cNvPr id="119" name="椭圆 118">
              <a:extLst>
                <a:ext uri="{FF2B5EF4-FFF2-40B4-BE49-F238E27FC236}">
                  <a16:creationId xmlns:a16="http://schemas.microsoft.com/office/drawing/2014/main" id="{FE98300C-7FFF-4762-81B3-B9CCFA60951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21714" y="2496250"/>
              <a:ext cx="2160000" cy="2160000"/>
            </a:xfrm>
            <a:prstGeom prst="ellipse">
              <a:avLst/>
            </a:prstGeom>
            <a:solidFill>
              <a:srgbClr val="C00000"/>
            </a:solidFill>
            <a:ln w="190500">
              <a:solidFill>
                <a:srgbClr val="C00000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DF8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0" name="矩形 119">
              <a:extLst>
                <a:ext uri="{FF2B5EF4-FFF2-40B4-BE49-F238E27FC236}">
                  <a16:creationId xmlns:a16="http://schemas.microsoft.com/office/drawing/2014/main" id="{3E3C73F9-159A-4B3C-A4C5-B621F2D0047C}"/>
                </a:ext>
              </a:extLst>
            </p:cNvPr>
            <p:cNvSpPr/>
            <p:nvPr/>
          </p:nvSpPr>
          <p:spPr>
            <a:xfrm>
              <a:off x="2166002" y="3596822"/>
              <a:ext cx="185698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zh-CN" altLang="zh-CN" sz="2800" dirty="0">
                  <a:solidFill>
                    <a:srgbClr val="FFFDF8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</a:rPr>
                <a:t>从班子看</a:t>
              </a:r>
              <a:endParaRPr lang="zh-CN" altLang="en-US" sz="2800" dirty="0">
                <a:solidFill>
                  <a:srgbClr val="FFFDF8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1" name="Freeform 5">
              <a:extLst>
                <a:ext uri="{FF2B5EF4-FFF2-40B4-BE49-F238E27FC236}">
                  <a16:creationId xmlns:a16="http://schemas.microsoft.com/office/drawing/2014/main" id="{379C0354-28A1-4188-AF17-ABC0E6E7AE8B}"/>
                </a:ext>
              </a:extLst>
            </p:cNvPr>
            <p:cNvSpPr/>
            <p:nvPr/>
          </p:nvSpPr>
          <p:spPr bwMode="auto">
            <a:xfrm>
              <a:off x="2775107" y="2741227"/>
              <a:ext cx="638773" cy="638773"/>
            </a:xfrm>
            <a:custGeom>
              <a:avLst/>
              <a:gdLst>
                <a:gd name="T0" fmla="*/ 2313 w 16074"/>
                <a:gd name="T1" fmla="*/ 11564 h 16128"/>
                <a:gd name="T2" fmla="*/ 3529 w 16074"/>
                <a:gd name="T3" fmla="*/ 12395 h 16128"/>
                <a:gd name="T4" fmla="*/ 4818 w 16074"/>
                <a:gd name="T5" fmla="*/ 13031 h 16128"/>
                <a:gd name="T6" fmla="*/ 6189 w 16074"/>
                <a:gd name="T7" fmla="*/ 13418 h 16128"/>
                <a:gd name="T8" fmla="*/ 7653 w 16074"/>
                <a:gd name="T9" fmla="*/ 13501 h 16128"/>
                <a:gd name="T10" fmla="*/ 9219 w 16074"/>
                <a:gd name="T11" fmla="*/ 13224 h 16128"/>
                <a:gd name="T12" fmla="*/ 5225 w 16074"/>
                <a:gd name="T13" fmla="*/ 7326 h 16128"/>
                <a:gd name="T14" fmla="*/ 5604 w 16074"/>
                <a:gd name="T15" fmla="*/ 2588 h 16128"/>
                <a:gd name="T16" fmla="*/ 5918 w 16074"/>
                <a:gd name="T17" fmla="*/ 2680 h 16128"/>
                <a:gd name="T18" fmla="*/ 6274 w 16074"/>
                <a:gd name="T19" fmla="*/ 2719 h 16128"/>
                <a:gd name="T20" fmla="*/ 6671 w 16074"/>
                <a:gd name="T21" fmla="*/ 2688 h 16128"/>
                <a:gd name="T22" fmla="*/ 7102 w 16074"/>
                <a:gd name="T23" fmla="*/ 2577 h 16128"/>
                <a:gd name="T24" fmla="*/ 7563 w 16074"/>
                <a:gd name="T25" fmla="*/ 2375 h 16128"/>
                <a:gd name="T26" fmla="*/ 8053 w 16074"/>
                <a:gd name="T27" fmla="*/ 2066 h 16128"/>
                <a:gd name="T28" fmla="*/ 12930 w 16074"/>
                <a:gd name="T29" fmla="*/ 10057 h 16128"/>
                <a:gd name="T30" fmla="*/ 13396 w 16074"/>
                <a:gd name="T31" fmla="*/ 8301 h 16128"/>
                <a:gd name="T32" fmla="*/ 13347 w 16074"/>
                <a:gd name="T33" fmla="*/ 6443 h 16128"/>
                <a:gd name="T34" fmla="*/ 12801 w 16074"/>
                <a:gd name="T35" fmla="*/ 4583 h 16128"/>
                <a:gd name="T36" fmla="*/ 11773 w 16074"/>
                <a:gd name="T37" fmla="*/ 2822 h 16128"/>
                <a:gd name="T38" fmla="*/ 10277 w 16074"/>
                <a:gd name="T39" fmla="*/ 1262 h 16128"/>
                <a:gd name="T40" fmla="*/ 8329 w 16074"/>
                <a:gd name="T41" fmla="*/ 0 h 16128"/>
                <a:gd name="T42" fmla="*/ 10526 w 16074"/>
                <a:gd name="T43" fmla="*/ 458 h 16128"/>
                <a:gd name="T44" fmla="*/ 12659 w 16074"/>
                <a:gd name="T45" fmla="*/ 1583 h 16128"/>
                <a:gd name="T46" fmla="*/ 14464 w 16074"/>
                <a:gd name="T47" fmla="*/ 3304 h 16128"/>
                <a:gd name="T48" fmla="*/ 15679 w 16074"/>
                <a:gd name="T49" fmla="*/ 5557 h 16128"/>
                <a:gd name="T50" fmla="*/ 16044 w 16074"/>
                <a:gd name="T51" fmla="*/ 8271 h 16128"/>
                <a:gd name="T52" fmla="*/ 15294 w 16074"/>
                <a:gd name="T53" fmla="*/ 11379 h 16128"/>
                <a:gd name="T54" fmla="*/ 12655 w 16074"/>
                <a:gd name="T55" fmla="*/ 14684 h 16128"/>
                <a:gd name="T56" fmla="*/ 10870 w 16074"/>
                <a:gd name="T57" fmla="*/ 15495 h 16128"/>
                <a:gd name="T58" fmla="*/ 9145 w 16074"/>
                <a:gd name="T59" fmla="*/ 15974 h 16128"/>
                <a:gd name="T60" fmla="*/ 7486 w 16074"/>
                <a:gd name="T61" fmla="*/ 16128 h 16128"/>
                <a:gd name="T62" fmla="*/ 5906 w 16074"/>
                <a:gd name="T63" fmla="*/ 15967 h 16128"/>
                <a:gd name="T64" fmla="*/ 4415 w 16074"/>
                <a:gd name="T65" fmla="*/ 15498 h 16128"/>
                <a:gd name="T66" fmla="*/ 3023 w 16074"/>
                <a:gd name="T67" fmla="*/ 14731 h 16128"/>
                <a:gd name="T68" fmla="*/ 2528 w 16074"/>
                <a:gd name="T69" fmla="*/ 14487 h 16128"/>
                <a:gd name="T70" fmla="*/ 2530 w 16074"/>
                <a:gd name="T71" fmla="*/ 14735 h 16128"/>
                <a:gd name="T72" fmla="*/ 2473 w 16074"/>
                <a:gd name="T73" fmla="*/ 14983 h 16128"/>
                <a:gd name="T74" fmla="*/ 2363 w 16074"/>
                <a:gd name="T75" fmla="*/ 15222 h 16128"/>
                <a:gd name="T76" fmla="*/ 2207 w 16074"/>
                <a:gd name="T77" fmla="*/ 15444 h 16128"/>
                <a:gd name="T78" fmla="*/ 2013 w 16074"/>
                <a:gd name="T79" fmla="*/ 15642 h 16128"/>
                <a:gd name="T80" fmla="*/ 1779 w 16074"/>
                <a:gd name="T81" fmla="*/ 15812 h 16128"/>
                <a:gd name="T82" fmla="*/ 1496 w 16074"/>
                <a:gd name="T83" fmla="*/ 15944 h 16128"/>
                <a:gd name="T84" fmla="*/ 1210 w 16074"/>
                <a:gd name="T85" fmla="*/ 16001 h 16128"/>
                <a:gd name="T86" fmla="*/ 933 w 16074"/>
                <a:gd name="T87" fmla="*/ 15986 h 16128"/>
                <a:gd name="T88" fmla="*/ 671 w 16074"/>
                <a:gd name="T89" fmla="*/ 15902 h 16128"/>
                <a:gd name="T90" fmla="*/ 436 w 16074"/>
                <a:gd name="T91" fmla="*/ 15751 h 16128"/>
                <a:gd name="T92" fmla="*/ 234 w 16074"/>
                <a:gd name="T93" fmla="*/ 15534 h 16128"/>
                <a:gd name="T94" fmla="*/ 33 w 16074"/>
                <a:gd name="T95" fmla="*/ 15112 h 16128"/>
                <a:gd name="T96" fmla="*/ 17 w 16074"/>
                <a:gd name="T97" fmla="*/ 14651 h 16128"/>
                <a:gd name="T98" fmla="*/ 179 w 16074"/>
                <a:gd name="T99" fmla="*/ 14226 h 16128"/>
                <a:gd name="T100" fmla="*/ 478 w 16074"/>
                <a:gd name="T101" fmla="*/ 13874 h 16128"/>
                <a:gd name="T102" fmla="*/ 878 w 16074"/>
                <a:gd name="T103" fmla="*/ 13632 h 16128"/>
                <a:gd name="T104" fmla="*/ 1339 w 16074"/>
                <a:gd name="T105" fmla="*/ 13536 h 16128"/>
                <a:gd name="T106" fmla="*/ 1477 w 16074"/>
                <a:gd name="T107" fmla="*/ 13406 h 16128"/>
                <a:gd name="T108" fmla="*/ 1100 w 16074"/>
                <a:gd name="T109" fmla="*/ 12990 h 16128"/>
                <a:gd name="T110" fmla="*/ 736 w 16074"/>
                <a:gd name="T111" fmla="*/ 12545 h 16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074" h="16128">
                  <a:moveTo>
                    <a:pt x="454" y="12169"/>
                  </a:moveTo>
                  <a:lnTo>
                    <a:pt x="1614" y="10993"/>
                  </a:lnTo>
                  <a:lnTo>
                    <a:pt x="1844" y="11188"/>
                  </a:lnTo>
                  <a:lnTo>
                    <a:pt x="2077" y="11378"/>
                  </a:lnTo>
                  <a:lnTo>
                    <a:pt x="2313" y="11564"/>
                  </a:lnTo>
                  <a:lnTo>
                    <a:pt x="2550" y="11742"/>
                  </a:lnTo>
                  <a:lnTo>
                    <a:pt x="2792" y="11916"/>
                  </a:lnTo>
                  <a:lnTo>
                    <a:pt x="3035" y="12083"/>
                  </a:lnTo>
                  <a:lnTo>
                    <a:pt x="3280" y="12242"/>
                  </a:lnTo>
                  <a:lnTo>
                    <a:pt x="3529" y="12395"/>
                  </a:lnTo>
                  <a:lnTo>
                    <a:pt x="3781" y="12540"/>
                  </a:lnTo>
                  <a:lnTo>
                    <a:pt x="4035" y="12677"/>
                  </a:lnTo>
                  <a:lnTo>
                    <a:pt x="4293" y="12804"/>
                  </a:lnTo>
                  <a:lnTo>
                    <a:pt x="4554" y="12923"/>
                  </a:lnTo>
                  <a:lnTo>
                    <a:pt x="4818" y="13031"/>
                  </a:lnTo>
                  <a:lnTo>
                    <a:pt x="5086" y="13131"/>
                  </a:lnTo>
                  <a:lnTo>
                    <a:pt x="5356" y="13220"/>
                  </a:lnTo>
                  <a:lnTo>
                    <a:pt x="5630" y="13298"/>
                  </a:lnTo>
                  <a:lnTo>
                    <a:pt x="5908" y="13364"/>
                  </a:lnTo>
                  <a:lnTo>
                    <a:pt x="6189" y="13418"/>
                  </a:lnTo>
                  <a:lnTo>
                    <a:pt x="6474" y="13461"/>
                  </a:lnTo>
                  <a:lnTo>
                    <a:pt x="6763" y="13491"/>
                  </a:lnTo>
                  <a:lnTo>
                    <a:pt x="7056" y="13508"/>
                  </a:lnTo>
                  <a:lnTo>
                    <a:pt x="7352" y="13511"/>
                  </a:lnTo>
                  <a:lnTo>
                    <a:pt x="7653" y="13501"/>
                  </a:lnTo>
                  <a:lnTo>
                    <a:pt x="7958" y="13476"/>
                  </a:lnTo>
                  <a:lnTo>
                    <a:pt x="8267" y="13437"/>
                  </a:lnTo>
                  <a:lnTo>
                    <a:pt x="8579" y="13381"/>
                  </a:lnTo>
                  <a:lnTo>
                    <a:pt x="8897" y="13311"/>
                  </a:lnTo>
                  <a:lnTo>
                    <a:pt x="9219" y="13224"/>
                  </a:lnTo>
                  <a:lnTo>
                    <a:pt x="9546" y="13121"/>
                  </a:lnTo>
                  <a:lnTo>
                    <a:pt x="9877" y="13001"/>
                  </a:lnTo>
                  <a:lnTo>
                    <a:pt x="10212" y="12863"/>
                  </a:lnTo>
                  <a:lnTo>
                    <a:pt x="10554" y="12708"/>
                  </a:lnTo>
                  <a:lnTo>
                    <a:pt x="5225" y="7326"/>
                  </a:lnTo>
                  <a:lnTo>
                    <a:pt x="3765" y="8813"/>
                  </a:lnTo>
                  <a:lnTo>
                    <a:pt x="1503" y="6582"/>
                  </a:lnTo>
                  <a:lnTo>
                    <a:pt x="5491" y="2537"/>
                  </a:lnTo>
                  <a:lnTo>
                    <a:pt x="5547" y="2563"/>
                  </a:lnTo>
                  <a:lnTo>
                    <a:pt x="5604" y="2588"/>
                  </a:lnTo>
                  <a:lnTo>
                    <a:pt x="5663" y="2610"/>
                  </a:lnTo>
                  <a:lnTo>
                    <a:pt x="5724" y="2631"/>
                  </a:lnTo>
                  <a:lnTo>
                    <a:pt x="5787" y="2649"/>
                  </a:lnTo>
                  <a:lnTo>
                    <a:pt x="5852" y="2666"/>
                  </a:lnTo>
                  <a:lnTo>
                    <a:pt x="5918" y="2680"/>
                  </a:lnTo>
                  <a:lnTo>
                    <a:pt x="5986" y="2693"/>
                  </a:lnTo>
                  <a:lnTo>
                    <a:pt x="6055" y="2703"/>
                  </a:lnTo>
                  <a:lnTo>
                    <a:pt x="6127" y="2711"/>
                  </a:lnTo>
                  <a:lnTo>
                    <a:pt x="6200" y="2716"/>
                  </a:lnTo>
                  <a:lnTo>
                    <a:pt x="6274" y="2719"/>
                  </a:lnTo>
                  <a:lnTo>
                    <a:pt x="6351" y="2719"/>
                  </a:lnTo>
                  <a:lnTo>
                    <a:pt x="6429" y="2716"/>
                  </a:lnTo>
                  <a:lnTo>
                    <a:pt x="6508" y="2710"/>
                  </a:lnTo>
                  <a:lnTo>
                    <a:pt x="6588" y="2700"/>
                  </a:lnTo>
                  <a:lnTo>
                    <a:pt x="6671" y="2688"/>
                  </a:lnTo>
                  <a:lnTo>
                    <a:pt x="6755" y="2673"/>
                  </a:lnTo>
                  <a:lnTo>
                    <a:pt x="6840" y="2654"/>
                  </a:lnTo>
                  <a:lnTo>
                    <a:pt x="6925" y="2632"/>
                  </a:lnTo>
                  <a:lnTo>
                    <a:pt x="7013" y="2607"/>
                  </a:lnTo>
                  <a:lnTo>
                    <a:pt x="7102" y="2577"/>
                  </a:lnTo>
                  <a:lnTo>
                    <a:pt x="7192" y="2545"/>
                  </a:lnTo>
                  <a:lnTo>
                    <a:pt x="7283" y="2508"/>
                  </a:lnTo>
                  <a:lnTo>
                    <a:pt x="7375" y="2468"/>
                  </a:lnTo>
                  <a:lnTo>
                    <a:pt x="7469" y="2423"/>
                  </a:lnTo>
                  <a:lnTo>
                    <a:pt x="7563" y="2375"/>
                  </a:lnTo>
                  <a:lnTo>
                    <a:pt x="7659" y="2321"/>
                  </a:lnTo>
                  <a:lnTo>
                    <a:pt x="7756" y="2265"/>
                  </a:lnTo>
                  <a:lnTo>
                    <a:pt x="7854" y="2203"/>
                  </a:lnTo>
                  <a:lnTo>
                    <a:pt x="7953" y="2137"/>
                  </a:lnTo>
                  <a:lnTo>
                    <a:pt x="8053" y="2066"/>
                  </a:lnTo>
                  <a:lnTo>
                    <a:pt x="9204" y="3243"/>
                  </a:lnTo>
                  <a:lnTo>
                    <a:pt x="7220" y="5296"/>
                  </a:lnTo>
                  <a:lnTo>
                    <a:pt x="12597" y="10708"/>
                  </a:lnTo>
                  <a:lnTo>
                    <a:pt x="12775" y="10387"/>
                  </a:lnTo>
                  <a:lnTo>
                    <a:pt x="12930" y="10057"/>
                  </a:lnTo>
                  <a:lnTo>
                    <a:pt x="13065" y="9719"/>
                  </a:lnTo>
                  <a:lnTo>
                    <a:pt x="13179" y="9373"/>
                  </a:lnTo>
                  <a:lnTo>
                    <a:pt x="13271" y="9022"/>
                  </a:lnTo>
                  <a:lnTo>
                    <a:pt x="13344" y="8664"/>
                  </a:lnTo>
                  <a:lnTo>
                    <a:pt x="13396" y="8301"/>
                  </a:lnTo>
                  <a:lnTo>
                    <a:pt x="13426" y="7934"/>
                  </a:lnTo>
                  <a:lnTo>
                    <a:pt x="13437" y="7564"/>
                  </a:lnTo>
                  <a:lnTo>
                    <a:pt x="13427" y="7192"/>
                  </a:lnTo>
                  <a:lnTo>
                    <a:pt x="13398" y="6818"/>
                  </a:lnTo>
                  <a:lnTo>
                    <a:pt x="13347" y="6443"/>
                  </a:lnTo>
                  <a:lnTo>
                    <a:pt x="13277" y="6068"/>
                  </a:lnTo>
                  <a:lnTo>
                    <a:pt x="13188" y="5694"/>
                  </a:lnTo>
                  <a:lnTo>
                    <a:pt x="13079" y="5321"/>
                  </a:lnTo>
                  <a:lnTo>
                    <a:pt x="12949" y="4950"/>
                  </a:lnTo>
                  <a:lnTo>
                    <a:pt x="12801" y="4583"/>
                  </a:lnTo>
                  <a:lnTo>
                    <a:pt x="12634" y="4220"/>
                  </a:lnTo>
                  <a:lnTo>
                    <a:pt x="12447" y="3862"/>
                  </a:lnTo>
                  <a:lnTo>
                    <a:pt x="12241" y="3509"/>
                  </a:lnTo>
                  <a:lnTo>
                    <a:pt x="12017" y="3162"/>
                  </a:lnTo>
                  <a:lnTo>
                    <a:pt x="11773" y="2822"/>
                  </a:lnTo>
                  <a:lnTo>
                    <a:pt x="11511" y="2492"/>
                  </a:lnTo>
                  <a:lnTo>
                    <a:pt x="11230" y="2169"/>
                  </a:lnTo>
                  <a:lnTo>
                    <a:pt x="10931" y="1856"/>
                  </a:lnTo>
                  <a:lnTo>
                    <a:pt x="10613" y="1553"/>
                  </a:lnTo>
                  <a:lnTo>
                    <a:pt x="10277" y="1262"/>
                  </a:lnTo>
                  <a:lnTo>
                    <a:pt x="9924" y="982"/>
                  </a:lnTo>
                  <a:lnTo>
                    <a:pt x="9551" y="716"/>
                  </a:lnTo>
                  <a:lnTo>
                    <a:pt x="9162" y="463"/>
                  </a:lnTo>
                  <a:lnTo>
                    <a:pt x="8754" y="224"/>
                  </a:lnTo>
                  <a:lnTo>
                    <a:pt x="8329" y="0"/>
                  </a:lnTo>
                  <a:lnTo>
                    <a:pt x="8761" y="35"/>
                  </a:lnTo>
                  <a:lnTo>
                    <a:pt x="9199" y="99"/>
                  </a:lnTo>
                  <a:lnTo>
                    <a:pt x="9641" y="192"/>
                  </a:lnTo>
                  <a:lnTo>
                    <a:pt x="10084" y="310"/>
                  </a:lnTo>
                  <a:lnTo>
                    <a:pt x="10526" y="458"/>
                  </a:lnTo>
                  <a:lnTo>
                    <a:pt x="10966" y="632"/>
                  </a:lnTo>
                  <a:lnTo>
                    <a:pt x="11402" y="832"/>
                  </a:lnTo>
                  <a:lnTo>
                    <a:pt x="11830" y="1057"/>
                  </a:lnTo>
                  <a:lnTo>
                    <a:pt x="12250" y="1307"/>
                  </a:lnTo>
                  <a:lnTo>
                    <a:pt x="12659" y="1583"/>
                  </a:lnTo>
                  <a:lnTo>
                    <a:pt x="13054" y="1881"/>
                  </a:lnTo>
                  <a:lnTo>
                    <a:pt x="13435" y="2203"/>
                  </a:lnTo>
                  <a:lnTo>
                    <a:pt x="13798" y="2548"/>
                  </a:lnTo>
                  <a:lnTo>
                    <a:pt x="14141" y="2915"/>
                  </a:lnTo>
                  <a:lnTo>
                    <a:pt x="14464" y="3304"/>
                  </a:lnTo>
                  <a:lnTo>
                    <a:pt x="14762" y="3714"/>
                  </a:lnTo>
                  <a:lnTo>
                    <a:pt x="15036" y="4146"/>
                  </a:lnTo>
                  <a:lnTo>
                    <a:pt x="15281" y="4596"/>
                  </a:lnTo>
                  <a:lnTo>
                    <a:pt x="15496" y="5067"/>
                  </a:lnTo>
                  <a:lnTo>
                    <a:pt x="15679" y="5557"/>
                  </a:lnTo>
                  <a:lnTo>
                    <a:pt x="15829" y="6065"/>
                  </a:lnTo>
                  <a:lnTo>
                    <a:pt x="15942" y="6591"/>
                  </a:lnTo>
                  <a:lnTo>
                    <a:pt x="16016" y="7135"/>
                  </a:lnTo>
                  <a:lnTo>
                    <a:pt x="16052" y="7695"/>
                  </a:lnTo>
                  <a:lnTo>
                    <a:pt x="16044" y="8271"/>
                  </a:lnTo>
                  <a:lnTo>
                    <a:pt x="15991" y="8863"/>
                  </a:lnTo>
                  <a:lnTo>
                    <a:pt x="15892" y="9471"/>
                  </a:lnTo>
                  <a:lnTo>
                    <a:pt x="15744" y="10093"/>
                  </a:lnTo>
                  <a:lnTo>
                    <a:pt x="15545" y="10729"/>
                  </a:lnTo>
                  <a:lnTo>
                    <a:pt x="15294" y="11379"/>
                  </a:lnTo>
                  <a:lnTo>
                    <a:pt x="14987" y="12042"/>
                  </a:lnTo>
                  <a:lnTo>
                    <a:pt x="14623" y="12717"/>
                  </a:lnTo>
                  <a:lnTo>
                    <a:pt x="16074" y="14218"/>
                  </a:lnTo>
                  <a:lnTo>
                    <a:pt x="14156" y="16081"/>
                  </a:lnTo>
                  <a:lnTo>
                    <a:pt x="12655" y="14684"/>
                  </a:lnTo>
                  <a:lnTo>
                    <a:pt x="12293" y="14873"/>
                  </a:lnTo>
                  <a:lnTo>
                    <a:pt x="11934" y="15048"/>
                  </a:lnTo>
                  <a:lnTo>
                    <a:pt x="11578" y="15211"/>
                  </a:lnTo>
                  <a:lnTo>
                    <a:pt x="11223" y="15360"/>
                  </a:lnTo>
                  <a:lnTo>
                    <a:pt x="10870" y="15495"/>
                  </a:lnTo>
                  <a:lnTo>
                    <a:pt x="10520" y="15617"/>
                  </a:lnTo>
                  <a:lnTo>
                    <a:pt x="10173" y="15726"/>
                  </a:lnTo>
                  <a:lnTo>
                    <a:pt x="9828" y="15822"/>
                  </a:lnTo>
                  <a:lnTo>
                    <a:pt x="9485" y="15904"/>
                  </a:lnTo>
                  <a:lnTo>
                    <a:pt x="9145" y="15974"/>
                  </a:lnTo>
                  <a:lnTo>
                    <a:pt x="8808" y="16030"/>
                  </a:lnTo>
                  <a:lnTo>
                    <a:pt x="8472" y="16074"/>
                  </a:lnTo>
                  <a:lnTo>
                    <a:pt x="8140" y="16105"/>
                  </a:lnTo>
                  <a:lnTo>
                    <a:pt x="7812" y="16123"/>
                  </a:lnTo>
                  <a:lnTo>
                    <a:pt x="7486" y="16128"/>
                  </a:lnTo>
                  <a:lnTo>
                    <a:pt x="7164" y="16121"/>
                  </a:lnTo>
                  <a:lnTo>
                    <a:pt x="6845" y="16101"/>
                  </a:lnTo>
                  <a:lnTo>
                    <a:pt x="6529" y="16069"/>
                  </a:lnTo>
                  <a:lnTo>
                    <a:pt x="6216" y="16024"/>
                  </a:lnTo>
                  <a:lnTo>
                    <a:pt x="5906" y="15967"/>
                  </a:lnTo>
                  <a:lnTo>
                    <a:pt x="5601" y="15897"/>
                  </a:lnTo>
                  <a:lnTo>
                    <a:pt x="5298" y="15816"/>
                  </a:lnTo>
                  <a:lnTo>
                    <a:pt x="5001" y="15722"/>
                  </a:lnTo>
                  <a:lnTo>
                    <a:pt x="4706" y="15616"/>
                  </a:lnTo>
                  <a:lnTo>
                    <a:pt x="4415" y="15498"/>
                  </a:lnTo>
                  <a:lnTo>
                    <a:pt x="4129" y="15368"/>
                  </a:lnTo>
                  <a:lnTo>
                    <a:pt x="3846" y="15227"/>
                  </a:lnTo>
                  <a:lnTo>
                    <a:pt x="3568" y="15073"/>
                  </a:lnTo>
                  <a:lnTo>
                    <a:pt x="3293" y="14907"/>
                  </a:lnTo>
                  <a:lnTo>
                    <a:pt x="3023" y="14731"/>
                  </a:lnTo>
                  <a:lnTo>
                    <a:pt x="2757" y="14542"/>
                  </a:lnTo>
                  <a:lnTo>
                    <a:pt x="2496" y="14342"/>
                  </a:lnTo>
                  <a:lnTo>
                    <a:pt x="2509" y="14390"/>
                  </a:lnTo>
                  <a:lnTo>
                    <a:pt x="2520" y="14439"/>
                  </a:lnTo>
                  <a:lnTo>
                    <a:pt x="2528" y="14487"/>
                  </a:lnTo>
                  <a:lnTo>
                    <a:pt x="2533" y="14536"/>
                  </a:lnTo>
                  <a:lnTo>
                    <a:pt x="2536" y="14586"/>
                  </a:lnTo>
                  <a:lnTo>
                    <a:pt x="2537" y="14635"/>
                  </a:lnTo>
                  <a:lnTo>
                    <a:pt x="2534" y="14686"/>
                  </a:lnTo>
                  <a:lnTo>
                    <a:pt x="2530" y="14735"/>
                  </a:lnTo>
                  <a:lnTo>
                    <a:pt x="2523" y="14785"/>
                  </a:lnTo>
                  <a:lnTo>
                    <a:pt x="2514" y="14835"/>
                  </a:lnTo>
                  <a:lnTo>
                    <a:pt x="2502" y="14884"/>
                  </a:lnTo>
                  <a:lnTo>
                    <a:pt x="2489" y="14934"/>
                  </a:lnTo>
                  <a:lnTo>
                    <a:pt x="2473" y="14983"/>
                  </a:lnTo>
                  <a:lnTo>
                    <a:pt x="2454" y="15031"/>
                  </a:lnTo>
                  <a:lnTo>
                    <a:pt x="2434" y="15080"/>
                  </a:lnTo>
                  <a:lnTo>
                    <a:pt x="2412" y="15127"/>
                  </a:lnTo>
                  <a:lnTo>
                    <a:pt x="2388" y="15174"/>
                  </a:lnTo>
                  <a:lnTo>
                    <a:pt x="2363" y="15222"/>
                  </a:lnTo>
                  <a:lnTo>
                    <a:pt x="2334" y="15267"/>
                  </a:lnTo>
                  <a:lnTo>
                    <a:pt x="2305" y="15313"/>
                  </a:lnTo>
                  <a:lnTo>
                    <a:pt x="2275" y="15358"/>
                  </a:lnTo>
                  <a:lnTo>
                    <a:pt x="2241" y="15401"/>
                  </a:lnTo>
                  <a:lnTo>
                    <a:pt x="2207" y="15444"/>
                  </a:lnTo>
                  <a:lnTo>
                    <a:pt x="2171" y="15486"/>
                  </a:lnTo>
                  <a:lnTo>
                    <a:pt x="2134" y="15526"/>
                  </a:lnTo>
                  <a:lnTo>
                    <a:pt x="2095" y="15567"/>
                  </a:lnTo>
                  <a:lnTo>
                    <a:pt x="2055" y="15605"/>
                  </a:lnTo>
                  <a:lnTo>
                    <a:pt x="2013" y="15642"/>
                  </a:lnTo>
                  <a:lnTo>
                    <a:pt x="1971" y="15677"/>
                  </a:lnTo>
                  <a:lnTo>
                    <a:pt x="1927" y="15713"/>
                  </a:lnTo>
                  <a:lnTo>
                    <a:pt x="1881" y="15745"/>
                  </a:lnTo>
                  <a:lnTo>
                    <a:pt x="1836" y="15777"/>
                  </a:lnTo>
                  <a:lnTo>
                    <a:pt x="1779" y="15812"/>
                  </a:lnTo>
                  <a:lnTo>
                    <a:pt x="1723" y="15845"/>
                  </a:lnTo>
                  <a:lnTo>
                    <a:pt x="1666" y="15874"/>
                  </a:lnTo>
                  <a:lnTo>
                    <a:pt x="1610" y="15900"/>
                  </a:lnTo>
                  <a:lnTo>
                    <a:pt x="1552" y="15923"/>
                  </a:lnTo>
                  <a:lnTo>
                    <a:pt x="1496" y="15944"/>
                  </a:lnTo>
                  <a:lnTo>
                    <a:pt x="1438" y="15961"/>
                  </a:lnTo>
                  <a:lnTo>
                    <a:pt x="1381" y="15975"/>
                  </a:lnTo>
                  <a:lnTo>
                    <a:pt x="1324" y="15987"/>
                  </a:lnTo>
                  <a:lnTo>
                    <a:pt x="1267" y="15995"/>
                  </a:lnTo>
                  <a:lnTo>
                    <a:pt x="1210" y="16001"/>
                  </a:lnTo>
                  <a:lnTo>
                    <a:pt x="1154" y="16003"/>
                  </a:lnTo>
                  <a:lnTo>
                    <a:pt x="1098" y="16003"/>
                  </a:lnTo>
                  <a:lnTo>
                    <a:pt x="1043" y="16000"/>
                  </a:lnTo>
                  <a:lnTo>
                    <a:pt x="987" y="15995"/>
                  </a:lnTo>
                  <a:lnTo>
                    <a:pt x="933" y="15986"/>
                  </a:lnTo>
                  <a:lnTo>
                    <a:pt x="879" y="15975"/>
                  </a:lnTo>
                  <a:lnTo>
                    <a:pt x="826" y="15961"/>
                  </a:lnTo>
                  <a:lnTo>
                    <a:pt x="773" y="15944"/>
                  </a:lnTo>
                  <a:lnTo>
                    <a:pt x="722" y="15924"/>
                  </a:lnTo>
                  <a:lnTo>
                    <a:pt x="671" y="15902"/>
                  </a:lnTo>
                  <a:lnTo>
                    <a:pt x="622" y="15877"/>
                  </a:lnTo>
                  <a:lnTo>
                    <a:pt x="573" y="15849"/>
                  </a:lnTo>
                  <a:lnTo>
                    <a:pt x="527" y="15819"/>
                  </a:lnTo>
                  <a:lnTo>
                    <a:pt x="480" y="15786"/>
                  </a:lnTo>
                  <a:lnTo>
                    <a:pt x="436" y="15751"/>
                  </a:lnTo>
                  <a:lnTo>
                    <a:pt x="393" y="15713"/>
                  </a:lnTo>
                  <a:lnTo>
                    <a:pt x="350" y="15671"/>
                  </a:lnTo>
                  <a:lnTo>
                    <a:pt x="310" y="15628"/>
                  </a:lnTo>
                  <a:lnTo>
                    <a:pt x="271" y="15583"/>
                  </a:lnTo>
                  <a:lnTo>
                    <a:pt x="234" y="15534"/>
                  </a:lnTo>
                  <a:lnTo>
                    <a:pt x="199" y="15483"/>
                  </a:lnTo>
                  <a:lnTo>
                    <a:pt x="143" y="15391"/>
                  </a:lnTo>
                  <a:lnTo>
                    <a:pt x="98" y="15299"/>
                  </a:lnTo>
                  <a:lnTo>
                    <a:pt x="61" y="15206"/>
                  </a:lnTo>
                  <a:lnTo>
                    <a:pt x="33" y="15112"/>
                  </a:lnTo>
                  <a:lnTo>
                    <a:pt x="14" y="15019"/>
                  </a:lnTo>
                  <a:lnTo>
                    <a:pt x="3" y="14925"/>
                  </a:lnTo>
                  <a:lnTo>
                    <a:pt x="0" y="14833"/>
                  </a:lnTo>
                  <a:lnTo>
                    <a:pt x="5" y="14741"/>
                  </a:lnTo>
                  <a:lnTo>
                    <a:pt x="17" y="14651"/>
                  </a:lnTo>
                  <a:lnTo>
                    <a:pt x="36" y="14562"/>
                  </a:lnTo>
                  <a:lnTo>
                    <a:pt x="63" y="14475"/>
                  </a:lnTo>
                  <a:lnTo>
                    <a:pt x="95" y="14389"/>
                  </a:lnTo>
                  <a:lnTo>
                    <a:pt x="133" y="14307"/>
                  </a:lnTo>
                  <a:lnTo>
                    <a:pt x="179" y="14226"/>
                  </a:lnTo>
                  <a:lnTo>
                    <a:pt x="228" y="14148"/>
                  </a:lnTo>
                  <a:lnTo>
                    <a:pt x="284" y="14075"/>
                  </a:lnTo>
                  <a:lnTo>
                    <a:pt x="344" y="14004"/>
                  </a:lnTo>
                  <a:lnTo>
                    <a:pt x="409" y="13938"/>
                  </a:lnTo>
                  <a:lnTo>
                    <a:pt x="478" y="13874"/>
                  </a:lnTo>
                  <a:lnTo>
                    <a:pt x="551" y="13816"/>
                  </a:lnTo>
                  <a:lnTo>
                    <a:pt x="628" y="13762"/>
                  </a:lnTo>
                  <a:lnTo>
                    <a:pt x="708" y="13714"/>
                  </a:lnTo>
                  <a:lnTo>
                    <a:pt x="791" y="13670"/>
                  </a:lnTo>
                  <a:lnTo>
                    <a:pt x="878" y="13632"/>
                  </a:lnTo>
                  <a:lnTo>
                    <a:pt x="967" y="13601"/>
                  </a:lnTo>
                  <a:lnTo>
                    <a:pt x="1057" y="13575"/>
                  </a:lnTo>
                  <a:lnTo>
                    <a:pt x="1150" y="13556"/>
                  </a:lnTo>
                  <a:lnTo>
                    <a:pt x="1244" y="13542"/>
                  </a:lnTo>
                  <a:lnTo>
                    <a:pt x="1339" y="13536"/>
                  </a:lnTo>
                  <a:lnTo>
                    <a:pt x="1436" y="13538"/>
                  </a:lnTo>
                  <a:lnTo>
                    <a:pt x="1533" y="13548"/>
                  </a:lnTo>
                  <a:lnTo>
                    <a:pt x="1630" y="13565"/>
                  </a:lnTo>
                  <a:lnTo>
                    <a:pt x="1553" y="13486"/>
                  </a:lnTo>
                  <a:lnTo>
                    <a:pt x="1477" y="13406"/>
                  </a:lnTo>
                  <a:lnTo>
                    <a:pt x="1400" y="13325"/>
                  </a:lnTo>
                  <a:lnTo>
                    <a:pt x="1324" y="13243"/>
                  </a:lnTo>
                  <a:lnTo>
                    <a:pt x="1248" y="13159"/>
                  </a:lnTo>
                  <a:lnTo>
                    <a:pt x="1174" y="13075"/>
                  </a:lnTo>
                  <a:lnTo>
                    <a:pt x="1100" y="12990"/>
                  </a:lnTo>
                  <a:lnTo>
                    <a:pt x="1026" y="12903"/>
                  </a:lnTo>
                  <a:lnTo>
                    <a:pt x="953" y="12815"/>
                  </a:lnTo>
                  <a:lnTo>
                    <a:pt x="880" y="12726"/>
                  </a:lnTo>
                  <a:lnTo>
                    <a:pt x="807" y="12636"/>
                  </a:lnTo>
                  <a:lnTo>
                    <a:pt x="736" y="12545"/>
                  </a:lnTo>
                  <a:lnTo>
                    <a:pt x="665" y="12453"/>
                  </a:lnTo>
                  <a:lnTo>
                    <a:pt x="594" y="12359"/>
                  </a:lnTo>
                  <a:lnTo>
                    <a:pt x="524" y="12264"/>
                  </a:lnTo>
                  <a:lnTo>
                    <a:pt x="454" y="12169"/>
                  </a:lnTo>
                  <a:close/>
                </a:path>
              </a:pathLst>
            </a:custGeom>
            <a:solidFill>
              <a:srgbClr val="FFFDF8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22" name="组合 121">
            <a:extLst>
              <a:ext uri="{FF2B5EF4-FFF2-40B4-BE49-F238E27FC236}">
                <a16:creationId xmlns:a16="http://schemas.microsoft.com/office/drawing/2014/main" id="{378E0519-8B93-45F8-9C4F-AAE2049AE995}"/>
              </a:ext>
            </a:extLst>
          </p:cNvPr>
          <p:cNvGrpSpPr/>
          <p:nvPr/>
        </p:nvGrpSpPr>
        <p:grpSpPr>
          <a:xfrm>
            <a:off x="4721046" y="2305896"/>
            <a:ext cx="2160000" cy="2160000"/>
            <a:chOff x="5023220" y="2496250"/>
            <a:chExt cx="2160000" cy="2160000"/>
          </a:xfrm>
        </p:grpSpPr>
        <p:sp>
          <p:nvSpPr>
            <p:cNvPr id="123" name="椭圆 122">
              <a:extLst>
                <a:ext uri="{FF2B5EF4-FFF2-40B4-BE49-F238E27FC236}">
                  <a16:creationId xmlns:a16="http://schemas.microsoft.com/office/drawing/2014/main" id="{9E0749A1-2031-4092-ADF5-DB67283FA7B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23220" y="2496250"/>
              <a:ext cx="2160000" cy="2160000"/>
            </a:xfrm>
            <a:prstGeom prst="ellipse">
              <a:avLst/>
            </a:prstGeom>
            <a:solidFill>
              <a:srgbClr val="7D0000"/>
            </a:solidFill>
            <a:ln w="190500">
              <a:solidFill>
                <a:srgbClr val="7D0000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DF8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4" name="矩形 123">
              <a:extLst>
                <a:ext uri="{FF2B5EF4-FFF2-40B4-BE49-F238E27FC236}">
                  <a16:creationId xmlns:a16="http://schemas.microsoft.com/office/drawing/2014/main" id="{DCB71F42-E682-4F8E-A696-AB2C3C1AE47B}"/>
                </a:ext>
              </a:extLst>
            </p:cNvPr>
            <p:cNvSpPr/>
            <p:nvPr/>
          </p:nvSpPr>
          <p:spPr>
            <a:xfrm>
              <a:off x="5174728" y="3596822"/>
              <a:ext cx="185698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zh-CN" altLang="zh-CN" sz="2800" dirty="0">
                  <a:solidFill>
                    <a:srgbClr val="FFFDF8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</a:rPr>
                <a:t>从领导看</a:t>
              </a:r>
              <a:endParaRPr lang="zh-CN" altLang="en-US" sz="2800" dirty="0">
                <a:solidFill>
                  <a:srgbClr val="FFFDF8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5" name="Freeform 5">
              <a:extLst>
                <a:ext uri="{FF2B5EF4-FFF2-40B4-BE49-F238E27FC236}">
                  <a16:creationId xmlns:a16="http://schemas.microsoft.com/office/drawing/2014/main" id="{2B6937B1-52E5-447F-BBF7-11CA91E72276}"/>
                </a:ext>
              </a:extLst>
            </p:cNvPr>
            <p:cNvSpPr/>
            <p:nvPr/>
          </p:nvSpPr>
          <p:spPr bwMode="auto">
            <a:xfrm>
              <a:off x="5783833" y="2741227"/>
              <a:ext cx="638773" cy="638773"/>
            </a:xfrm>
            <a:custGeom>
              <a:avLst/>
              <a:gdLst>
                <a:gd name="T0" fmla="*/ 2313 w 16074"/>
                <a:gd name="T1" fmla="*/ 11564 h 16128"/>
                <a:gd name="T2" fmla="*/ 3529 w 16074"/>
                <a:gd name="T3" fmla="*/ 12395 h 16128"/>
                <a:gd name="T4" fmla="*/ 4818 w 16074"/>
                <a:gd name="T5" fmla="*/ 13031 h 16128"/>
                <a:gd name="T6" fmla="*/ 6189 w 16074"/>
                <a:gd name="T7" fmla="*/ 13418 h 16128"/>
                <a:gd name="T8" fmla="*/ 7653 w 16074"/>
                <a:gd name="T9" fmla="*/ 13501 h 16128"/>
                <a:gd name="T10" fmla="*/ 9219 w 16074"/>
                <a:gd name="T11" fmla="*/ 13224 h 16128"/>
                <a:gd name="T12" fmla="*/ 5225 w 16074"/>
                <a:gd name="T13" fmla="*/ 7326 h 16128"/>
                <a:gd name="T14" fmla="*/ 5604 w 16074"/>
                <a:gd name="T15" fmla="*/ 2588 h 16128"/>
                <a:gd name="T16" fmla="*/ 5918 w 16074"/>
                <a:gd name="T17" fmla="*/ 2680 h 16128"/>
                <a:gd name="T18" fmla="*/ 6274 w 16074"/>
                <a:gd name="T19" fmla="*/ 2719 h 16128"/>
                <a:gd name="T20" fmla="*/ 6671 w 16074"/>
                <a:gd name="T21" fmla="*/ 2688 h 16128"/>
                <a:gd name="T22" fmla="*/ 7102 w 16074"/>
                <a:gd name="T23" fmla="*/ 2577 h 16128"/>
                <a:gd name="T24" fmla="*/ 7563 w 16074"/>
                <a:gd name="T25" fmla="*/ 2375 h 16128"/>
                <a:gd name="T26" fmla="*/ 8053 w 16074"/>
                <a:gd name="T27" fmla="*/ 2066 h 16128"/>
                <a:gd name="T28" fmla="*/ 12930 w 16074"/>
                <a:gd name="T29" fmla="*/ 10057 h 16128"/>
                <a:gd name="T30" fmla="*/ 13396 w 16074"/>
                <a:gd name="T31" fmla="*/ 8301 h 16128"/>
                <a:gd name="T32" fmla="*/ 13347 w 16074"/>
                <a:gd name="T33" fmla="*/ 6443 h 16128"/>
                <a:gd name="T34" fmla="*/ 12801 w 16074"/>
                <a:gd name="T35" fmla="*/ 4583 h 16128"/>
                <a:gd name="T36" fmla="*/ 11773 w 16074"/>
                <a:gd name="T37" fmla="*/ 2822 h 16128"/>
                <a:gd name="T38" fmla="*/ 10277 w 16074"/>
                <a:gd name="T39" fmla="*/ 1262 h 16128"/>
                <a:gd name="T40" fmla="*/ 8329 w 16074"/>
                <a:gd name="T41" fmla="*/ 0 h 16128"/>
                <a:gd name="T42" fmla="*/ 10526 w 16074"/>
                <a:gd name="T43" fmla="*/ 458 h 16128"/>
                <a:gd name="T44" fmla="*/ 12659 w 16074"/>
                <a:gd name="T45" fmla="*/ 1583 h 16128"/>
                <a:gd name="T46" fmla="*/ 14464 w 16074"/>
                <a:gd name="T47" fmla="*/ 3304 h 16128"/>
                <a:gd name="T48" fmla="*/ 15679 w 16074"/>
                <a:gd name="T49" fmla="*/ 5557 h 16128"/>
                <a:gd name="T50" fmla="*/ 16044 w 16074"/>
                <a:gd name="T51" fmla="*/ 8271 h 16128"/>
                <a:gd name="T52" fmla="*/ 15294 w 16074"/>
                <a:gd name="T53" fmla="*/ 11379 h 16128"/>
                <a:gd name="T54" fmla="*/ 12655 w 16074"/>
                <a:gd name="T55" fmla="*/ 14684 h 16128"/>
                <a:gd name="T56" fmla="*/ 10870 w 16074"/>
                <a:gd name="T57" fmla="*/ 15495 h 16128"/>
                <a:gd name="T58" fmla="*/ 9145 w 16074"/>
                <a:gd name="T59" fmla="*/ 15974 h 16128"/>
                <a:gd name="T60" fmla="*/ 7486 w 16074"/>
                <a:gd name="T61" fmla="*/ 16128 h 16128"/>
                <a:gd name="T62" fmla="*/ 5906 w 16074"/>
                <a:gd name="T63" fmla="*/ 15967 h 16128"/>
                <a:gd name="T64" fmla="*/ 4415 w 16074"/>
                <a:gd name="T65" fmla="*/ 15498 h 16128"/>
                <a:gd name="T66" fmla="*/ 3023 w 16074"/>
                <a:gd name="T67" fmla="*/ 14731 h 16128"/>
                <a:gd name="T68" fmla="*/ 2528 w 16074"/>
                <a:gd name="T69" fmla="*/ 14487 h 16128"/>
                <a:gd name="T70" fmla="*/ 2530 w 16074"/>
                <a:gd name="T71" fmla="*/ 14735 h 16128"/>
                <a:gd name="T72" fmla="*/ 2473 w 16074"/>
                <a:gd name="T73" fmla="*/ 14983 h 16128"/>
                <a:gd name="T74" fmla="*/ 2363 w 16074"/>
                <a:gd name="T75" fmla="*/ 15222 h 16128"/>
                <a:gd name="T76" fmla="*/ 2207 w 16074"/>
                <a:gd name="T77" fmla="*/ 15444 h 16128"/>
                <a:gd name="T78" fmla="*/ 2013 w 16074"/>
                <a:gd name="T79" fmla="*/ 15642 h 16128"/>
                <a:gd name="T80" fmla="*/ 1779 w 16074"/>
                <a:gd name="T81" fmla="*/ 15812 h 16128"/>
                <a:gd name="T82" fmla="*/ 1496 w 16074"/>
                <a:gd name="T83" fmla="*/ 15944 h 16128"/>
                <a:gd name="T84" fmla="*/ 1210 w 16074"/>
                <a:gd name="T85" fmla="*/ 16001 h 16128"/>
                <a:gd name="T86" fmla="*/ 933 w 16074"/>
                <a:gd name="T87" fmla="*/ 15986 h 16128"/>
                <a:gd name="T88" fmla="*/ 671 w 16074"/>
                <a:gd name="T89" fmla="*/ 15902 h 16128"/>
                <a:gd name="T90" fmla="*/ 436 w 16074"/>
                <a:gd name="T91" fmla="*/ 15751 h 16128"/>
                <a:gd name="T92" fmla="*/ 234 w 16074"/>
                <a:gd name="T93" fmla="*/ 15534 h 16128"/>
                <a:gd name="T94" fmla="*/ 33 w 16074"/>
                <a:gd name="T95" fmla="*/ 15112 h 16128"/>
                <a:gd name="T96" fmla="*/ 17 w 16074"/>
                <a:gd name="T97" fmla="*/ 14651 h 16128"/>
                <a:gd name="T98" fmla="*/ 179 w 16074"/>
                <a:gd name="T99" fmla="*/ 14226 h 16128"/>
                <a:gd name="T100" fmla="*/ 478 w 16074"/>
                <a:gd name="T101" fmla="*/ 13874 h 16128"/>
                <a:gd name="T102" fmla="*/ 878 w 16074"/>
                <a:gd name="T103" fmla="*/ 13632 h 16128"/>
                <a:gd name="T104" fmla="*/ 1339 w 16074"/>
                <a:gd name="T105" fmla="*/ 13536 h 16128"/>
                <a:gd name="T106" fmla="*/ 1477 w 16074"/>
                <a:gd name="T107" fmla="*/ 13406 h 16128"/>
                <a:gd name="T108" fmla="*/ 1100 w 16074"/>
                <a:gd name="T109" fmla="*/ 12990 h 16128"/>
                <a:gd name="T110" fmla="*/ 736 w 16074"/>
                <a:gd name="T111" fmla="*/ 12545 h 16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074" h="16128">
                  <a:moveTo>
                    <a:pt x="454" y="12169"/>
                  </a:moveTo>
                  <a:lnTo>
                    <a:pt x="1614" y="10993"/>
                  </a:lnTo>
                  <a:lnTo>
                    <a:pt x="1844" y="11188"/>
                  </a:lnTo>
                  <a:lnTo>
                    <a:pt x="2077" y="11378"/>
                  </a:lnTo>
                  <a:lnTo>
                    <a:pt x="2313" y="11564"/>
                  </a:lnTo>
                  <a:lnTo>
                    <a:pt x="2550" y="11742"/>
                  </a:lnTo>
                  <a:lnTo>
                    <a:pt x="2792" y="11916"/>
                  </a:lnTo>
                  <a:lnTo>
                    <a:pt x="3035" y="12083"/>
                  </a:lnTo>
                  <a:lnTo>
                    <a:pt x="3280" y="12242"/>
                  </a:lnTo>
                  <a:lnTo>
                    <a:pt x="3529" y="12395"/>
                  </a:lnTo>
                  <a:lnTo>
                    <a:pt x="3781" y="12540"/>
                  </a:lnTo>
                  <a:lnTo>
                    <a:pt x="4035" y="12677"/>
                  </a:lnTo>
                  <a:lnTo>
                    <a:pt x="4293" y="12804"/>
                  </a:lnTo>
                  <a:lnTo>
                    <a:pt x="4554" y="12923"/>
                  </a:lnTo>
                  <a:lnTo>
                    <a:pt x="4818" y="13031"/>
                  </a:lnTo>
                  <a:lnTo>
                    <a:pt x="5086" y="13131"/>
                  </a:lnTo>
                  <a:lnTo>
                    <a:pt x="5356" y="13220"/>
                  </a:lnTo>
                  <a:lnTo>
                    <a:pt x="5630" y="13298"/>
                  </a:lnTo>
                  <a:lnTo>
                    <a:pt x="5908" y="13364"/>
                  </a:lnTo>
                  <a:lnTo>
                    <a:pt x="6189" y="13418"/>
                  </a:lnTo>
                  <a:lnTo>
                    <a:pt x="6474" y="13461"/>
                  </a:lnTo>
                  <a:lnTo>
                    <a:pt x="6763" y="13491"/>
                  </a:lnTo>
                  <a:lnTo>
                    <a:pt x="7056" y="13508"/>
                  </a:lnTo>
                  <a:lnTo>
                    <a:pt x="7352" y="13511"/>
                  </a:lnTo>
                  <a:lnTo>
                    <a:pt x="7653" y="13501"/>
                  </a:lnTo>
                  <a:lnTo>
                    <a:pt x="7958" y="13476"/>
                  </a:lnTo>
                  <a:lnTo>
                    <a:pt x="8267" y="13437"/>
                  </a:lnTo>
                  <a:lnTo>
                    <a:pt x="8579" y="13381"/>
                  </a:lnTo>
                  <a:lnTo>
                    <a:pt x="8897" y="13311"/>
                  </a:lnTo>
                  <a:lnTo>
                    <a:pt x="9219" y="13224"/>
                  </a:lnTo>
                  <a:lnTo>
                    <a:pt x="9546" y="13121"/>
                  </a:lnTo>
                  <a:lnTo>
                    <a:pt x="9877" y="13001"/>
                  </a:lnTo>
                  <a:lnTo>
                    <a:pt x="10212" y="12863"/>
                  </a:lnTo>
                  <a:lnTo>
                    <a:pt x="10554" y="12708"/>
                  </a:lnTo>
                  <a:lnTo>
                    <a:pt x="5225" y="7326"/>
                  </a:lnTo>
                  <a:lnTo>
                    <a:pt x="3765" y="8813"/>
                  </a:lnTo>
                  <a:lnTo>
                    <a:pt x="1503" y="6582"/>
                  </a:lnTo>
                  <a:lnTo>
                    <a:pt x="5491" y="2537"/>
                  </a:lnTo>
                  <a:lnTo>
                    <a:pt x="5547" y="2563"/>
                  </a:lnTo>
                  <a:lnTo>
                    <a:pt x="5604" y="2588"/>
                  </a:lnTo>
                  <a:lnTo>
                    <a:pt x="5663" y="2610"/>
                  </a:lnTo>
                  <a:lnTo>
                    <a:pt x="5724" y="2631"/>
                  </a:lnTo>
                  <a:lnTo>
                    <a:pt x="5787" y="2649"/>
                  </a:lnTo>
                  <a:lnTo>
                    <a:pt x="5852" y="2666"/>
                  </a:lnTo>
                  <a:lnTo>
                    <a:pt x="5918" y="2680"/>
                  </a:lnTo>
                  <a:lnTo>
                    <a:pt x="5986" y="2693"/>
                  </a:lnTo>
                  <a:lnTo>
                    <a:pt x="6055" y="2703"/>
                  </a:lnTo>
                  <a:lnTo>
                    <a:pt x="6127" y="2711"/>
                  </a:lnTo>
                  <a:lnTo>
                    <a:pt x="6200" y="2716"/>
                  </a:lnTo>
                  <a:lnTo>
                    <a:pt x="6274" y="2719"/>
                  </a:lnTo>
                  <a:lnTo>
                    <a:pt x="6351" y="2719"/>
                  </a:lnTo>
                  <a:lnTo>
                    <a:pt x="6429" y="2716"/>
                  </a:lnTo>
                  <a:lnTo>
                    <a:pt x="6508" y="2710"/>
                  </a:lnTo>
                  <a:lnTo>
                    <a:pt x="6588" y="2700"/>
                  </a:lnTo>
                  <a:lnTo>
                    <a:pt x="6671" y="2688"/>
                  </a:lnTo>
                  <a:lnTo>
                    <a:pt x="6755" y="2673"/>
                  </a:lnTo>
                  <a:lnTo>
                    <a:pt x="6840" y="2654"/>
                  </a:lnTo>
                  <a:lnTo>
                    <a:pt x="6925" y="2632"/>
                  </a:lnTo>
                  <a:lnTo>
                    <a:pt x="7013" y="2607"/>
                  </a:lnTo>
                  <a:lnTo>
                    <a:pt x="7102" y="2577"/>
                  </a:lnTo>
                  <a:lnTo>
                    <a:pt x="7192" y="2545"/>
                  </a:lnTo>
                  <a:lnTo>
                    <a:pt x="7283" y="2508"/>
                  </a:lnTo>
                  <a:lnTo>
                    <a:pt x="7375" y="2468"/>
                  </a:lnTo>
                  <a:lnTo>
                    <a:pt x="7469" y="2423"/>
                  </a:lnTo>
                  <a:lnTo>
                    <a:pt x="7563" y="2375"/>
                  </a:lnTo>
                  <a:lnTo>
                    <a:pt x="7659" y="2321"/>
                  </a:lnTo>
                  <a:lnTo>
                    <a:pt x="7756" y="2265"/>
                  </a:lnTo>
                  <a:lnTo>
                    <a:pt x="7854" y="2203"/>
                  </a:lnTo>
                  <a:lnTo>
                    <a:pt x="7953" y="2137"/>
                  </a:lnTo>
                  <a:lnTo>
                    <a:pt x="8053" y="2066"/>
                  </a:lnTo>
                  <a:lnTo>
                    <a:pt x="9204" y="3243"/>
                  </a:lnTo>
                  <a:lnTo>
                    <a:pt x="7220" y="5296"/>
                  </a:lnTo>
                  <a:lnTo>
                    <a:pt x="12597" y="10708"/>
                  </a:lnTo>
                  <a:lnTo>
                    <a:pt x="12775" y="10387"/>
                  </a:lnTo>
                  <a:lnTo>
                    <a:pt x="12930" y="10057"/>
                  </a:lnTo>
                  <a:lnTo>
                    <a:pt x="13065" y="9719"/>
                  </a:lnTo>
                  <a:lnTo>
                    <a:pt x="13179" y="9373"/>
                  </a:lnTo>
                  <a:lnTo>
                    <a:pt x="13271" y="9022"/>
                  </a:lnTo>
                  <a:lnTo>
                    <a:pt x="13344" y="8664"/>
                  </a:lnTo>
                  <a:lnTo>
                    <a:pt x="13396" y="8301"/>
                  </a:lnTo>
                  <a:lnTo>
                    <a:pt x="13426" y="7934"/>
                  </a:lnTo>
                  <a:lnTo>
                    <a:pt x="13437" y="7564"/>
                  </a:lnTo>
                  <a:lnTo>
                    <a:pt x="13427" y="7192"/>
                  </a:lnTo>
                  <a:lnTo>
                    <a:pt x="13398" y="6818"/>
                  </a:lnTo>
                  <a:lnTo>
                    <a:pt x="13347" y="6443"/>
                  </a:lnTo>
                  <a:lnTo>
                    <a:pt x="13277" y="6068"/>
                  </a:lnTo>
                  <a:lnTo>
                    <a:pt x="13188" y="5694"/>
                  </a:lnTo>
                  <a:lnTo>
                    <a:pt x="13079" y="5321"/>
                  </a:lnTo>
                  <a:lnTo>
                    <a:pt x="12949" y="4950"/>
                  </a:lnTo>
                  <a:lnTo>
                    <a:pt x="12801" y="4583"/>
                  </a:lnTo>
                  <a:lnTo>
                    <a:pt x="12634" y="4220"/>
                  </a:lnTo>
                  <a:lnTo>
                    <a:pt x="12447" y="3862"/>
                  </a:lnTo>
                  <a:lnTo>
                    <a:pt x="12241" y="3509"/>
                  </a:lnTo>
                  <a:lnTo>
                    <a:pt x="12017" y="3162"/>
                  </a:lnTo>
                  <a:lnTo>
                    <a:pt x="11773" y="2822"/>
                  </a:lnTo>
                  <a:lnTo>
                    <a:pt x="11511" y="2492"/>
                  </a:lnTo>
                  <a:lnTo>
                    <a:pt x="11230" y="2169"/>
                  </a:lnTo>
                  <a:lnTo>
                    <a:pt x="10931" y="1856"/>
                  </a:lnTo>
                  <a:lnTo>
                    <a:pt x="10613" y="1553"/>
                  </a:lnTo>
                  <a:lnTo>
                    <a:pt x="10277" y="1262"/>
                  </a:lnTo>
                  <a:lnTo>
                    <a:pt x="9924" y="982"/>
                  </a:lnTo>
                  <a:lnTo>
                    <a:pt x="9551" y="716"/>
                  </a:lnTo>
                  <a:lnTo>
                    <a:pt x="9162" y="463"/>
                  </a:lnTo>
                  <a:lnTo>
                    <a:pt x="8754" y="224"/>
                  </a:lnTo>
                  <a:lnTo>
                    <a:pt x="8329" y="0"/>
                  </a:lnTo>
                  <a:lnTo>
                    <a:pt x="8761" y="35"/>
                  </a:lnTo>
                  <a:lnTo>
                    <a:pt x="9199" y="99"/>
                  </a:lnTo>
                  <a:lnTo>
                    <a:pt x="9641" y="192"/>
                  </a:lnTo>
                  <a:lnTo>
                    <a:pt x="10084" y="310"/>
                  </a:lnTo>
                  <a:lnTo>
                    <a:pt x="10526" y="458"/>
                  </a:lnTo>
                  <a:lnTo>
                    <a:pt x="10966" y="632"/>
                  </a:lnTo>
                  <a:lnTo>
                    <a:pt x="11402" y="832"/>
                  </a:lnTo>
                  <a:lnTo>
                    <a:pt x="11830" y="1057"/>
                  </a:lnTo>
                  <a:lnTo>
                    <a:pt x="12250" y="1307"/>
                  </a:lnTo>
                  <a:lnTo>
                    <a:pt x="12659" y="1583"/>
                  </a:lnTo>
                  <a:lnTo>
                    <a:pt x="13054" y="1881"/>
                  </a:lnTo>
                  <a:lnTo>
                    <a:pt x="13435" y="2203"/>
                  </a:lnTo>
                  <a:lnTo>
                    <a:pt x="13798" y="2548"/>
                  </a:lnTo>
                  <a:lnTo>
                    <a:pt x="14141" y="2915"/>
                  </a:lnTo>
                  <a:lnTo>
                    <a:pt x="14464" y="3304"/>
                  </a:lnTo>
                  <a:lnTo>
                    <a:pt x="14762" y="3714"/>
                  </a:lnTo>
                  <a:lnTo>
                    <a:pt x="15036" y="4146"/>
                  </a:lnTo>
                  <a:lnTo>
                    <a:pt x="15281" y="4596"/>
                  </a:lnTo>
                  <a:lnTo>
                    <a:pt x="15496" y="5067"/>
                  </a:lnTo>
                  <a:lnTo>
                    <a:pt x="15679" y="5557"/>
                  </a:lnTo>
                  <a:lnTo>
                    <a:pt x="15829" y="6065"/>
                  </a:lnTo>
                  <a:lnTo>
                    <a:pt x="15942" y="6591"/>
                  </a:lnTo>
                  <a:lnTo>
                    <a:pt x="16016" y="7135"/>
                  </a:lnTo>
                  <a:lnTo>
                    <a:pt x="16052" y="7695"/>
                  </a:lnTo>
                  <a:lnTo>
                    <a:pt x="16044" y="8271"/>
                  </a:lnTo>
                  <a:lnTo>
                    <a:pt x="15991" y="8863"/>
                  </a:lnTo>
                  <a:lnTo>
                    <a:pt x="15892" y="9471"/>
                  </a:lnTo>
                  <a:lnTo>
                    <a:pt x="15744" y="10093"/>
                  </a:lnTo>
                  <a:lnTo>
                    <a:pt x="15545" y="10729"/>
                  </a:lnTo>
                  <a:lnTo>
                    <a:pt x="15294" y="11379"/>
                  </a:lnTo>
                  <a:lnTo>
                    <a:pt x="14987" y="12042"/>
                  </a:lnTo>
                  <a:lnTo>
                    <a:pt x="14623" y="12717"/>
                  </a:lnTo>
                  <a:lnTo>
                    <a:pt x="16074" y="14218"/>
                  </a:lnTo>
                  <a:lnTo>
                    <a:pt x="14156" y="16081"/>
                  </a:lnTo>
                  <a:lnTo>
                    <a:pt x="12655" y="14684"/>
                  </a:lnTo>
                  <a:lnTo>
                    <a:pt x="12293" y="14873"/>
                  </a:lnTo>
                  <a:lnTo>
                    <a:pt x="11934" y="15048"/>
                  </a:lnTo>
                  <a:lnTo>
                    <a:pt x="11578" y="15211"/>
                  </a:lnTo>
                  <a:lnTo>
                    <a:pt x="11223" y="15360"/>
                  </a:lnTo>
                  <a:lnTo>
                    <a:pt x="10870" y="15495"/>
                  </a:lnTo>
                  <a:lnTo>
                    <a:pt x="10520" y="15617"/>
                  </a:lnTo>
                  <a:lnTo>
                    <a:pt x="10173" y="15726"/>
                  </a:lnTo>
                  <a:lnTo>
                    <a:pt x="9828" y="15822"/>
                  </a:lnTo>
                  <a:lnTo>
                    <a:pt x="9485" y="15904"/>
                  </a:lnTo>
                  <a:lnTo>
                    <a:pt x="9145" y="15974"/>
                  </a:lnTo>
                  <a:lnTo>
                    <a:pt x="8808" y="16030"/>
                  </a:lnTo>
                  <a:lnTo>
                    <a:pt x="8472" y="16074"/>
                  </a:lnTo>
                  <a:lnTo>
                    <a:pt x="8140" y="16105"/>
                  </a:lnTo>
                  <a:lnTo>
                    <a:pt x="7812" y="16123"/>
                  </a:lnTo>
                  <a:lnTo>
                    <a:pt x="7486" y="16128"/>
                  </a:lnTo>
                  <a:lnTo>
                    <a:pt x="7164" y="16121"/>
                  </a:lnTo>
                  <a:lnTo>
                    <a:pt x="6845" y="16101"/>
                  </a:lnTo>
                  <a:lnTo>
                    <a:pt x="6529" y="16069"/>
                  </a:lnTo>
                  <a:lnTo>
                    <a:pt x="6216" y="16024"/>
                  </a:lnTo>
                  <a:lnTo>
                    <a:pt x="5906" y="15967"/>
                  </a:lnTo>
                  <a:lnTo>
                    <a:pt x="5601" y="15897"/>
                  </a:lnTo>
                  <a:lnTo>
                    <a:pt x="5298" y="15816"/>
                  </a:lnTo>
                  <a:lnTo>
                    <a:pt x="5001" y="15722"/>
                  </a:lnTo>
                  <a:lnTo>
                    <a:pt x="4706" y="15616"/>
                  </a:lnTo>
                  <a:lnTo>
                    <a:pt x="4415" y="15498"/>
                  </a:lnTo>
                  <a:lnTo>
                    <a:pt x="4129" y="15368"/>
                  </a:lnTo>
                  <a:lnTo>
                    <a:pt x="3846" y="15227"/>
                  </a:lnTo>
                  <a:lnTo>
                    <a:pt x="3568" y="15073"/>
                  </a:lnTo>
                  <a:lnTo>
                    <a:pt x="3293" y="14907"/>
                  </a:lnTo>
                  <a:lnTo>
                    <a:pt x="3023" y="14731"/>
                  </a:lnTo>
                  <a:lnTo>
                    <a:pt x="2757" y="14542"/>
                  </a:lnTo>
                  <a:lnTo>
                    <a:pt x="2496" y="14342"/>
                  </a:lnTo>
                  <a:lnTo>
                    <a:pt x="2509" y="14390"/>
                  </a:lnTo>
                  <a:lnTo>
                    <a:pt x="2520" y="14439"/>
                  </a:lnTo>
                  <a:lnTo>
                    <a:pt x="2528" y="14487"/>
                  </a:lnTo>
                  <a:lnTo>
                    <a:pt x="2533" y="14536"/>
                  </a:lnTo>
                  <a:lnTo>
                    <a:pt x="2536" y="14586"/>
                  </a:lnTo>
                  <a:lnTo>
                    <a:pt x="2537" y="14635"/>
                  </a:lnTo>
                  <a:lnTo>
                    <a:pt x="2534" y="14686"/>
                  </a:lnTo>
                  <a:lnTo>
                    <a:pt x="2530" y="14735"/>
                  </a:lnTo>
                  <a:lnTo>
                    <a:pt x="2523" y="14785"/>
                  </a:lnTo>
                  <a:lnTo>
                    <a:pt x="2514" y="14835"/>
                  </a:lnTo>
                  <a:lnTo>
                    <a:pt x="2502" y="14884"/>
                  </a:lnTo>
                  <a:lnTo>
                    <a:pt x="2489" y="14934"/>
                  </a:lnTo>
                  <a:lnTo>
                    <a:pt x="2473" y="14983"/>
                  </a:lnTo>
                  <a:lnTo>
                    <a:pt x="2454" y="15031"/>
                  </a:lnTo>
                  <a:lnTo>
                    <a:pt x="2434" y="15080"/>
                  </a:lnTo>
                  <a:lnTo>
                    <a:pt x="2412" y="15127"/>
                  </a:lnTo>
                  <a:lnTo>
                    <a:pt x="2388" y="15174"/>
                  </a:lnTo>
                  <a:lnTo>
                    <a:pt x="2363" y="15222"/>
                  </a:lnTo>
                  <a:lnTo>
                    <a:pt x="2334" y="15267"/>
                  </a:lnTo>
                  <a:lnTo>
                    <a:pt x="2305" y="15313"/>
                  </a:lnTo>
                  <a:lnTo>
                    <a:pt x="2275" y="15358"/>
                  </a:lnTo>
                  <a:lnTo>
                    <a:pt x="2241" y="15401"/>
                  </a:lnTo>
                  <a:lnTo>
                    <a:pt x="2207" y="15444"/>
                  </a:lnTo>
                  <a:lnTo>
                    <a:pt x="2171" y="15486"/>
                  </a:lnTo>
                  <a:lnTo>
                    <a:pt x="2134" y="15526"/>
                  </a:lnTo>
                  <a:lnTo>
                    <a:pt x="2095" y="15567"/>
                  </a:lnTo>
                  <a:lnTo>
                    <a:pt x="2055" y="15605"/>
                  </a:lnTo>
                  <a:lnTo>
                    <a:pt x="2013" y="15642"/>
                  </a:lnTo>
                  <a:lnTo>
                    <a:pt x="1971" y="15677"/>
                  </a:lnTo>
                  <a:lnTo>
                    <a:pt x="1927" y="15713"/>
                  </a:lnTo>
                  <a:lnTo>
                    <a:pt x="1881" y="15745"/>
                  </a:lnTo>
                  <a:lnTo>
                    <a:pt x="1836" y="15777"/>
                  </a:lnTo>
                  <a:lnTo>
                    <a:pt x="1779" y="15812"/>
                  </a:lnTo>
                  <a:lnTo>
                    <a:pt x="1723" y="15845"/>
                  </a:lnTo>
                  <a:lnTo>
                    <a:pt x="1666" y="15874"/>
                  </a:lnTo>
                  <a:lnTo>
                    <a:pt x="1610" y="15900"/>
                  </a:lnTo>
                  <a:lnTo>
                    <a:pt x="1552" y="15923"/>
                  </a:lnTo>
                  <a:lnTo>
                    <a:pt x="1496" y="15944"/>
                  </a:lnTo>
                  <a:lnTo>
                    <a:pt x="1438" y="15961"/>
                  </a:lnTo>
                  <a:lnTo>
                    <a:pt x="1381" y="15975"/>
                  </a:lnTo>
                  <a:lnTo>
                    <a:pt x="1324" y="15987"/>
                  </a:lnTo>
                  <a:lnTo>
                    <a:pt x="1267" y="15995"/>
                  </a:lnTo>
                  <a:lnTo>
                    <a:pt x="1210" y="16001"/>
                  </a:lnTo>
                  <a:lnTo>
                    <a:pt x="1154" y="16003"/>
                  </a:lnTo>
                  <a:lnTo>
                    <a:pt x="1098" y="16003"/>
                  </a:lnTo>
                  <a:lnTo>
                    <a:pt x="1043" y="16000"/>
                  </a:lnTo>
                  <a:lnTo>
                    <a:pt x="987" y="15995"/>
                  </a:lnTo>
                  <a:lnTo>
                    <a:pt x="933" y="15986"/>
                  </a:lnTo>
                  <a:lnTo>
                    <a:pt x="879" y="15975"/>
                  </a:lnTo>
                  <a:lnTo>
                    <a:pt x="826" y="15961"/>
                  </a:lnTo>
                  <a:lnTo>
                    <a:pt x="773" y="15944"/>
                  </a:lnTo>
                  <a:lnTo>
                    <a:pt x="722" y="15924"/>
                  </a:lnTo>
                  <a:lnTo>
                    <a:pt x="671" y="15902"/>
                  </a:lnTo>
                  <a:lnTo>
                    <a:pt x="622" y="15877"/>
                  </a:lnTo>
                  <a:lnTo>
                    <a:pt x="573" y="15849"/>
                  </a:lnTo>
                  <a:lnTo>
                    <a:pt x="527" y="15819"/>
                  </a:lnTo>
                  <a:lnTo>
                    <a:pt x="480" y="15786"/>
                  </a:lnTo>
                  <a:lnTo>
                    <a:pt x="436" y="15751"/>
                  </a:lnTo>
                  <a:lnTo>
                    <a:pt x="393" y="15713"/>
                  </a:lnTo>
                  <a:lnTo>
                    <a:pt x="350" y="15671"/>
                  </a:lnTo>
                  <a:lnTo>
                    <a:pt x="310" y="15628"/>
                  </a:lnTo>
                  <a:lnTo>
                    <a:pt x="271" y="15583"/>
                  </a:lnTo>
                  <a:lnTo>
                    <a:pt x="234" y="15534"/>
                  </a:lnTo>
                  <a:lnTo>
                    <a:pt x="199" y="15483"/>
                  </a:lnTo>
                  <a:lnTo>
                    <a:pt x="143" y="15391"/>
                  </a:lnTo>
                  <a:lnTo>
                    <a:pt x="98" y="15299"/>
                  </a:lnTo>
                  <a:lnTo>
                    <a:pt x="61" y="15206"/>
                  </a:lnTo>
                  <a:lnTo>
                    <a:pt x="33" y="15112"/>
                  </a:lnTo>
                  <a:lnTo>
                    <a:pt x="14" y="15019"/>
                  </a:lnTo>
                  <a:lnTo>
                    <a:pt x="3" y="14925"/>
                  </a:lnTo>
                  <a:lnTo>
                    <a:pt x="0" y="14833"/>
                  </a:lnTo>
                  <a:lnTo>
                    <a:pt x="5" y="14741"/>
                  </a:lnTo>
                  <a:lnTo>
                    <a:pt x="17" y="14651"/>
                  </a:lnTo>
                  <a:lnTo>
                    <a:pt x="36" y="14562"/>
                  </a:lnTo>
                  <a:lnTo>
                    <a:pt x="63" y="14475"/>
                  </a:lnTo>
                  <a:lnTo>
                    <a:pt x="95" y="14389"/>
                  </a:lnTo>
                  <a:lnTo>
                    <a:pt x="133" y="14307"/>
                  </a:lnTo>
                  <a:lnTo>
                    <a:pt x="179" y="14226"/>
                  </a:lnTo>
                  <a:lnTo>
                    <a:pt x="228" y="14148"/>
                  </a:lnTo>
                  <a:lnTo>
                    <a:pt x="284" y="14075"/>
                  </a:lnTo>
                  <a:lnTo>
                    <a:pt x="344" y="14004"/>
                  </a:lnTo>
                  <a:lnTo>
                    <a:pt x="409" y="13938"/>
                  </a:lnTo>
                  <a:lnTo>
                    <a:pt x="478" y="13874"/>
                  </a:lnTo>
                  <a:lnTo>
                    <a:pt x="551" y="13816"/>
                  </a:lnTo>
                  <a:lnTo>
                    <a:pt x="628" y="13762"/>
                  </a:lnTo>
                  <a:lnTo>
                    <a:pt x="708" y="13714"/>
                  </a:lnTo>
                  <a:lnTo>
                    <a:pt x="791" y="13670"/>
                  </a:lnTo>
                  <a:lnTo>
                    <a:pt x="878" y="13632"/>
                  </a:lnTo>
                  <a:lnTo>
                    <a:pt x="967" y="13601"/>
                  </a:lnTo>
                  <a:lnTo>
                    <a:pt x="1057" y="13575"/>
                  </a:lnTo>
                  <a:lnTo>
                    <a:pt x="1150" y="13556"/>
                  </a:lnTo>
                  <a:lnTo>
                    <a:pt x="1244" y="13542"/>
                  </a:lnTo>
                  <a:lnTo>
                    <a:pt x="1339" y="13536"/>
                  </a:lnTo>
                  <a:lnTo>
                    <a:pt x="1436" y="13538"/>
                  </a:lnTo>
                  <a:lnTo>
                    <a:pt x="1533" y="13548"/>
                  </a:lnTo>
                  <a:lnTo>
                    <a:pt x="1630" y="13565"/>
                  </a:lnTo>
                  <a:lnTo>
                    <a:pt x="1553" y="13486"/>
                  </a:lnTo>
                  <a:lnTo>
                    <a:pt x="1477" y="13406"/>
                  </a:lnTo>
                  <a:lnTo>
                    <a:pt x="1400" y="13325"/>
                  </a:lnTo>
                  <a:lnTo>
                    <a:pt x="1324" y="13243"/>
                  </a:lnTo>
                  <a:lnTo>
                    <a:pt x="1248" y="13159"/>
                  </a:lnTo>
                  <a:lnTo>
                    <a:pt x="1174" y="13075"/>
                  </a:lnTo>
                  <a:lnTo>
                    <a:pt x="1100" y="12990"/>
                  </a:lnTo>
                  <a:lnTo>
                    <a:pt x="1026" y="12903"/>
                  </a:lnTo>
                  <a:lnTo>
                    <a:pt x="953" y="12815"/>
                  </a:lnTo>
                  <a:lnTo>
                    <a:pt x="880" y="12726"/>
                  </a:lnTo>
                  <a:lnTo>
                    <a:pt x="807" y="12636"/>
                  </a:lnTo>
                  <a:lnTo>
                    <a:pt x="736" y="12545"/>
                  </a:lnTo>
                  <a:lnTo>
                    <a:pt x="665" y="12453"/>
                  </a:lnTo>
                  <a:lnTo>
                    <a:pt x="594" y="12359"/>
                  </a:lnTo>
                  <a:lnTo>
                    <a:pt x="524" y="12264"/>
                  </a:lnTo>
                  <a:lnTo>
                    <a:pt x="454" y="12169"/>
                  </a:lnTo>
                  <a:close/>
                </a:path>
              </a:pathLst>
            </a:custGeom>
            <a:solidFill>
              <a:srgbClr val="FFFDF8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26" name="组合 125">
            <a:extLst>
              <a:ext uri="{FF2B5EF4-FFF2-40B4-BE49-F238E27FC236}">
                <a16:creationId xmlns:a16="http://schemas.microsoft.com/office/drawing/2014/main" id="{13C87065-3595-4826-8C0C-CD353EBFD040}"/>
              </a:ext>
            </a:extLst>
          </p:cNvPr>
          <p:cNvGrpSpPr/>
          <p:nvPr/>
        </p:nvGrpSpPr>
        <p:grpSpPr>
          <a:xfrm>
            <a:off x="7722552" y="2305896"/>
            <a:ext cx="2160000" cy="2160000"/>
            <a:chOff x="8024726" y="2496250"/>
            <a:chExt cx="2160000" cy="2160000"/>
          </a:xfrm>
        </p:grpSpPr>
        <p:sp>
          <p:nvSpPr>
            <p:cNvPr id="127" name="椭圆 126">
              <a:extLst>
                <a:ext uri="{FF2B5EF4-FFF2-40B4-BE49-F238E27FC236}">
                  <a16:creationId xmlns:a16="http://schemas.microsoft.com/office/drawing/2014/main" id="{6D965490-D1C7-4D02-8046-7F8DDD75E58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24726" y="2496250"/>
              <a:ext cx="2160000" cy="2160000"/>
            </a:xfrm>
            <a:prstGeom prst="ellipse">
              <a:avLst/>
            </a:prstGeom>
            <a:solidFill>
              <a:srgbClr val="C00000"/>
            </a:solidFill>
            <a:ln w="190500">
              <a:solidFill>
                <a:srgbClr val="C00000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DF8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8" name="矩形 127">
              <a:extLst>
                <a:ext uri="{FF2B5EF4-FFF2-40B4-BE49-F238E27FC236}">
                  <a16:creationId xmlns:a16="http://schemas.microsoft.com/office/drawing/2014/main" id="{D59B26ED-FEB8-45A7-8C46-7A912ECAF9BB}"/>
                </a:ext>
              </a:extLst>
            </p:cNvPr>
            <p:cNvSpPr/>
            <p:nvPr/>
          </p:nvSpPr>
          <p:spPr>
            <a:xfrm>
              <a:off x="8169014" y="3596822"/>
              <a:ext cx="185698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zh-CN" sz="2800" dirty="0">
                  <a:solidFill>
                    <a:srgbClr val="FFFDF8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</a:rPr>
                <a:t>从队伍看</a:t>
              </a:r>
              <a:endParaRPr lang="zh-CN" altLang="en-US" sz="2800" dirty="0">
                <a:solidFill>
                  <a:srgbClr val="FFFDF8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9" name="Freeform 5">
              <a:extLst>
                <a:ext uri="{FF2B5EF4-FFF2-40B4-BE49-F238E27FC236}">
                  <a16:creationId xmlns:a16="http://schemas.microsoft.com/office/drawing/2014/main" id="{48AC0158-0FB8-49E7-A583-79F7BE507644}"/>
                </a:ext>
              </a:extLst>
            </p:cNvPr>
            <p:cNvSpPr/>
            <p:nvPr/>
          </p:nvSpPr>
          <p:spPr bwMode="auto">
            <a:xfrm>
              <a:off x="8785339" y="2741227"/>
              <a:ext cx="638773" cy="638773"/>
            </a:xfrm>
            <a:custGeom>
              <a:avLst/>
              <a:gdLst>
                <a:gd name="T0" fmla="*/ 2313 w 16074"/>
                <a:gd name="T1" fmla="*/ 11564 h 16128"/>
                <a:gd name="T2" fmla="*/ 3529 w 16074"/>
                <a:gd name="T3" fmla="*/ 12395 h 16128"/>
                <a:gd name="T4" fmla="*/ 4818 w 16074"/>
                <a:gd name="T5" fmla="*/ 13031 h 16128"/>
                <a:gd name="T6" fmla="*/ 6189 w 16074"/>
                <a:gd name="T7" fmla="*/ 13418 h 16128"/>
                <a:gd name="T8" fmla="*/ 7653 w 16074"/>
                <a:gd name="T9" fmla="*/ 13501 h 16128"/>
                <a:gd name="T10" fmla="*/ 9219 w 16074"/>
                <a:gd name="T11" fmla="*/ 13224 h 16128"/>
                <a:gd name="T12" fmla="*/ 5225 w 16074"/>
                <a:gd name="T13" fmla="*/ 7326 h 16128"/>
                <a:gd name="T14" fmla="*/ 5604 w 16074"/>
                <a:gd name="T15" fmla="*/ 2588 h 16128"/>
                <a:gd name="T16" fmla="*/ 5918 w 16074"/>
                <a:gd name="T17" fmla="*/ 2680 h 16128"/>
                <a:gd name="T18" fmla="*/ 6274 w 16074"/>
                <a:gd name="T19" fmla="*/ 2719 h 16128"/>
                <a:gd name="T20" fmla="*/ 6671 w 16074"/>
                <a:gd name="T21" fmla="*/ 2688 h 16128"/>
                <a:gd name="T22" fmla="*/ 7102 w 16074"/>
                <a:gd name="T23" fmla="*/ 2577 h 16128"/>
                <a:gd name="T24" fmla="*/ 7563 w 16074"/>
                <a:gd name="T25" fmla="*/ 2375 h 16128"/>
                <a:gd name="T26" fmla="*/ 8053 w 16074"/>
                <a:gd name="T27" fmla="*/ 2066 h 16128"/>
                <a:gd name="T28" fmla="*/ 12930 w 16074"/>
                <a:gd name="T29" fmla="*/ 10057 h 16128"/>
                <a:gd name="T30" fmla="*/ 13396 w 16074"/>
                <a:gd name="T31" fmla="*/ 8301 h 16128"/>
                <a:gd name="T32" fmla="*/ 13347 w 16074"/>
                <a:gd name="T33" fmla="*/ 6443 h 16128"/>
                <a:gd name="T34" fmla="*/ 12801 w 16074"/>
                <a:gd name="T35" fmla="*/ 4583 h 16128"/>
                <a:gd name="T36" fmla="*/ 11773 w 16074"/>
                <a:gd name="T37" fmla="*/ 2822 h 16128"/>
                <a:gd name="T38" fmla="*/ 10277 w 16074"/>
                <a:gd name="T39" fmla="*/ 1262 h 16128"/>
                <a:gd name="T40" fmla="*/ 8329 w 16074"/>
                <a:gd name="T41" fmla="*/ 0 h 16128"/>
                <a:gd name="T42" fmla="*/ 10526 w 16074"/>
                <a:gd name="T43" fmla="*/ 458 h 16128"/>
                <a:gd name="T44" fmla="*/ 12659 w 16074"/>
                <a:gd name="T45" fmla="*/ 1583 h 16128"/>
                <a:gd name="T46" fmla="*/ 14464 w 16074"/>
                <a:gd name="T47" fmla="*/ 3304 h 16128"/>
                <a:gd name="T48" fmla="*/ 15679 w 16074"/>
                <a:gd name="T49" fmla="*/ 5557 h 16128"/>
                <a:gd name="T50" fmla="*/ 16044 w 16074"/>
                <a:gd name="T51" fmla="*/ 8271 h 16128"/>
                <a:gd name="T52" fmla="*/ 15294 w 16074"/>
                <a:gd name="T53" fmla="*/ 11379 h 16128"/>
                <a:gd name="T54" fmla="*/ 12655 w 16074"/>
                <a:gd name="T55" fmla="*/ 14684 h 16128"/>
                <a:gd name="T56" fmla="*/ 10870 w 16074"/>
                <a:gd name="T57" fmla="*/ 15495 h 16128"/>
                <a:gd name="T58" fmla="*/ 9145 w 16074"/>
                <a:gd name="T59" fmla="*/ 15974 h 16128"/>
                <a:gd name="T60" fmla="*/ 7486 w 16074"/>
                <a:gd name="T61" fmla="*/ 16128 h 16128"/>
                <a:gd name="T62" fmla="*/ 5906 w 16074"/>
                <a:gd name="T63" fmla="*/ 15967 h 16128"/>
                <a:gd name="T64" fmla="*/ 4415 w 16074"/>
                <a:gd name="T65" fmla="*/ 15498 h 16128"/>
                <a:gd name="T66" fmla="*/ 3023 w 16074"/>
                <a:gd name="T67" fmla="*/ 14731 h 16128"/>
                <a:gd name="T68" fmla="*/ 2528 w 16074"/>
                <a:gd name="T69" fmla="*/ 14487 h 16128"/>
                <a:gd name="T70" fmla="*/ 2530 w 16074"/>
                <a:gd name="T71" fmla="*/ 14735 h 16128"/>
                <a:gd name="T72" fmla="*/ 2473 w 16074"/>
                <a:gd name="T73" fmla="*/ 14983 h 16128"/>
                <a:gd name="T74" fmla="*/ 2363 w 16074"/>
                <a:gd name="T75" fmla="*/ 15222 h 16128"/>
                <a:gd name="T76" fmla="*/ 2207 w 16074"/>
                <a:gd name="T77" fmla="*/ 15444 h 16128"/>
                <a:gd name="T78" fmla="*/ 2013 w 16074"/>
                <a:gd name="T79" fmla="*/ 15642 h 16128"/>
                <a:gd name="T80" fmla="*/ 1779 w 16074"/>
                <a:gd name="T81" fmla="*/ 15812 h 16128"/>
                <a:gd name="T82" fmla="*/ 1496 w 16074"/>
                <a:gd name="T83" fmla="*/ 15944 h 16128"/>
                <a:gd name="T84" fmla="*/ 1210 w 16074"/>
                <a:gd name="T85" fmla="*/ 16001 h 16128"/>
                <a:gd name="T86" fmla="*/ 933 w 16074"/>
                <a:gd name="T87" fmla="*/ 15986 h 16128"/>
                <a:gd name="T88" fmla="*/ 671 w 16074"/>
                <a:gd name="T89" fmla="*/ 15902 h 16128"/>
                <a:gd name="T90" fmla="*/ 436 w 16074"/>
                <a:gd name="T91" fmla="*/ 15751 h 16128"/>
                <a:gd name="T92" fmla="*/ 234 w 16074"/>
                <a:gd name="T93" fmla="*/ 15534 h 16128"/>
                <a:gd name="T94" fmla="*/ 33 w 16074"/>
                <a:gd name="T95" fmla="*/ 15112 h 16128"/>
                <a:gd name="T96" fmla="*/ 17 w 16074"/>
                <a:gd name="T97" fmla="*/ 14651 h 16128"/>
                <a:gd name="T98" fmla="*/ 179 w 16074"/>
                <a:gd name="T99" fmla="*/ 14226 h 16128"/>
                <a:gd name="T100" fmla="*/ 478 w 16074"/>
                <a:gd name="T101" fmla="*/ 13874 h 16128"/>
                <a:gd name="T102" fmla="*/ 878 w 16074"/>
                <a:gd name="T103" fmla="*/ 13632 h 16128"/>
                <a:gd name="T104" fmla="*/ 1339 w 16074"/>
                <a:gd name="T105" fmla="*/ 13536 h 16128"/>
                <a:gd name="T106" fmla="*/ 1477 w 16074"/>
                <a:gd name="T107" fmla="*/ 13406 h 16128"/>
                <a:gd name="T108" fmla="*/ 1100 w 16074"/>
                <a:gd name="T109" fmla="*/ 12990 h 16128"/>
                <a:gd name="T110" fmla="*/ 736 w 16074"/>
                <a:gd name="T111" fmla="*/ 12545 h 16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074" h="16128">
                  <a:moveTo>
                    <a:pt x="454" y="12169"/>
                  </a:moveTo>
                  <a:lnTo>
                    <a:pt x="1614" y="10993"/>
                  </a:lnTo>
                  <a:lnTo>
                    <a:pt x="1844" y="11188"/>
                  </a:lnTo>
                  <a:lnTo>
                    <a:pt x="2077" y="11378"/>
                  </a:lnTo>
                  <a:lnTo>
                    <a:pt x="2313" y="11564"/>
                  </a:lnTo>
                  <a:lnTo>
                    <a:pt x="2550" y="11742"/>
                  </a:lnTo>
                  <a:lnTo>
                    <a:pt x="2792" y="11916"/>
                  </a:lnTo>
                  <a:lnTo>
                    <a:pt x="3035" y="12083"/>
                  </a:lnTo>
                  <a:lnTo>
                    <a:pt x="3280" y="12242"/>
                  </a:lnTo>
                  <a:lnTo>
                    <a:pt x="3529" y="12395"/>
                  </a:lnTo>
                  <a:lnTo>
                    <a:pt x="3781" y="12540"/>
                  </a:lnTo>
                  <a:lnTo>
                    <a:pt x="4035" y="12677"/>
                  </a:lnTo>
                  <a:lnTo>
                    <a:pt x="4293" y="12804"/>
                  </a:lnTo>
                  <a:lnTo>
                    <a:pt x="4554" y="12923"/>
                  </a:lnTo>
                  <a:lnTo>
                    <a:pt x="4818" y="13031"/>
                  </a:lnTo>
                  <a:lnTo>
                    <a:pt x="5086" y="13131"/>
                  </a:lnTo>
                  <a:lnTo>
                    <a:pt x="5356" y="13220"/>
                  </a:lnTo>
                  <a:lnTo>
                    <a:pt x="5630" y="13298"/>
                  </a:lnTo>
                  <a:lnTo>
                    <a:pt x="5908" y="13364"/>
                  </a:lnTo>
                  <a:lnTo>
                    <a:pt x="6189" y="13418"/>
                  </a:lnTo>
                  <a:lnTo>
                    <a:pt x="6474" y="13461"/>
                  </a:lnTo>
                  <a:lnTo>
                    <a:pt x="6763" y="13491"/>
                  </a:lnTo>
                  <a:lnTo>
                    <a:pt x="7056" y="13508"/>
                  </a:lnTo>
                  <a:lnTo>
                    <a:pt x="7352" y="13511"/>
                  </a:lnTo>
                  <a:lnTo>
                    <a:pt x="7653" y="13501"/>
                  </a:lnTo>
                  <a:lnTo>
                    <a:pt x="7958" y="13476"/>
                  </a:lnTo>
                  <a:lnTo>
                    <a:pt x="8267" y="13437"/>
                  </a:lnTo>
                  <a:lnTo>
                    <a:pt x="8579" y="13381"/>
                  </a:lnTo>
                  <a:lnTo>
                    <a:pt x="8897" y="13311"/>
                  </a:lnTo>
                  <a:lnTo>
                    <a:pt x="9219" y="13224"/>
                  </a:lnTo>
                  <a:lnTo>
                    <a:pt x="9546" y="13121"/>
                  </a:lnTo>
                  <a:lnTo>
                    <a:pt x="9877" y="13001"/>
                  </a:lnTo>
                  <a:lnTo>
                    <a:pt x="10212" y="12863"/>
                  </a:lnTo>
                  <a:lnTo>
                    <a:pt x="10554" y="12708"/>
                  </a:lnTo>
                  <a:lnTo>
                    <a:pt x="5225" y="7326"/>
                  </a:lnTo>
                  <a:lnTo>
                    <a:pt x="3765" y="8813"/>
                  </a:lnTo>
                  <a:lnTo>
                    <a:pt x="1503" y="6582"/>
                  </a:lnTo>
                  <a:lnTo>
                    <a:pt x="5491" y="2537"/>
                  </a:lnTo>
                  <a:lnTo>
                    <a:pt x="5547" y="2563"/>
                  </a:lnTo>
                  <a:lnTo>
                    <a:pt x="5604" y="2588"/>
                  </a:lnTo>
                  <a:lnTo>
                    <a:pt x="5663" y="2610"/>
                  </a:lnTo>
                  <a:lnTo>
                    <a:pt x="5724" y="2631"/>
                  </a:lnTo>
                  <a:lnTo>
                    <a:pt x="5787" y="2649"/>
                  </a:lnTo>
                  <a:lnTo>
                    <a:pt x="5852" y="2666"/>
                  </a:lnTo>
                  <a:lnTo>
                    <a:pt x="5918" y="2680"/>
                  </a:lnTo>
                  <a:lnTo>
                    <a:pt x="5986" y="2693"/>
                  </a:lnTo>
                  <a:lnTo>
                    <a:pt x="6055" y="2703"/>
                  </a:lnTo>
                  <a:lnTo>
                    <a:pt x="6127" y="2711"/>
                  </a:lnTo>
                  <a:lnTo>
                    <a:pt x="6200" y="2716"/>
                  </a:lnTo>
                  <a:lnTo>
                    <a:pt x="6274" y="2719"/>
                  </a:lnTo>
                  <a:lnTo>
                    <a:pt x="6351" y="2719"/>
                  </a:lnTo>
                  <a:lnTo>
                    <a:pt x="6429" y="2716"/>
                  </a:lnTo>
                  <a:lnTo>
                    <a:pt x="6508" y="2710"/>
                  </a:lnTo>
                  <a:lnTo>
                    <a:pt x="6588" y="2700"/>
                  </a:lnTo>
                  <a:lnTo>
                    <a:pt x="6671" y="2688"/>
                  </a:lnTo>
                  <a:lnTo>
                    <a:pt x="6755" y="2673"/>
                  </a:lnTo>
                  <a:lnTo>
                    <a:pt x="6840" y="2654"/>
                  </a:lnTo>
                  <a:lnTo>
                    <a:pt x="6925" y="2632"/>
                  </a:lnTo>
                  <a:lnTo>
                    <a:pt x="7013" y="2607"/>
                  </a:lnTo>
                  <a:lnTo>
                    <a:pt x="7102" y="2577"/>
                  </a:lnTo>
                  <a:lnTo>
                    <a:pt x="7192" y="2545"/>
                  </a:lnTo>
                  <a:lnTo>
                    <a:pt x="7283" y="2508"/>
                  </a:lnTo>
                  <a:lnTo>
                    <a:pt x="7375" y="2468"/>
                  </a:lnTo>
                  <a:lnTo>
                    <a:pt x="7469" y="2423"/>
                  </a:lnTo>
                  <a:lnTo>
                    <a:pt x="7563" y="2375"/>
                  </a:lnTo>
                  <a:lnTo>
                    <a:pt x="7659" y="2321"/>
                  </a:lnTo>
                  <a:lnTo>
                    <a:pt x="7756" y="2265"/>
                  </a:lnTo>
                  <a:lnTo>
                    <a:pt x="7854" y="2203"/>
                  </a:lnTo>
                  <a:lnTo>
                    <a:pt x="7953" y="2137"/>
                  </a:lnTo>
                  <a:lnTo>
                    <a:pt x="8053" y="2066"/>
                  </a:lnTo>
                  <a:lnTo>
                    <a:pt x="9204" y="3243"/>
                  </a:lnTo>
                  <a:lnTo>
                    <a:pt x="7220" y="5296"/>
                  </a:lnTo>
                  <a:lnTo>
                    <a:pt x="12597" y="10708"/>
                  </a:lnTo>
                  <a:lnTo>
                    <a:pt x="12775" y="10387"/>
                  </a:lnTo>
                  <a:lnTo>
                    <a:pt x="12930" y="10057"/>
                  </a:lnTo>
                  <a:lnTo>
                    <a:pt x="13065" y="9719"/>
                  </a:lnTo>
                  <a:lnTo>
                    <a:pt x="13179" y="9373"/>
                  </a:lnTo>
                  <a:lnTo>
                    <a:pt x="13271" y="9022"/>
                  </a:lnTo>
                  <a:lnTo>
                    <a:pt x="13344" y="8664"/>
                  </a:lnTo>
                  <a:lnTo>
                    <a:pt x="13396" y="8301"/>
                  </a:lnTo>
                  <a:lnTo>
                    <a:pt x="13426" y="7934"/>
                  </a:lnTo>
                  <a:lnTo>
                    <a:pt x="13437" y="7564"/>
                  </a:lnTo>
                  <a:lnTo>
                    <a:pt x="13427" y="7192"/>
                  </a:lnTo>
                  <a:lnTo>
                    <a:pt x="13398" y="6818"/>
                  </a:lnTo>
                  <a:lnTo>
                    <a:pt x="13347" y="6443"/>
                  </a:lnTo>
                  <a:lnTo>
                    <a:pt x="13277" y="6068"/>
                  </a:lnTo>
                  <a:lnTo>
                    <a:pt x="13188" y="5694"/>
                  </a:lnTo>
                  <a:lnTo>
                    <a:pt x="13079" y="5321"/>
                  </a:lnTo>
                  <a:lnTo>
                    <a:pt x="12949" y="4950"/>
                  </a:lnTo>
                  <a:lnTo>
                    <a:pt x="12801" y="4583"/>
                  </a:lnTo>
                  <a:lnTo>
                    <a:pt x="12634" y="4220"/>
                  </a:lnTo>
                  <a:lnTo>
                    <a:pt x="12447" y="3862"/>
                  </a:lnTo>
                  <a:lnTo>
                    <a:pt x="12241" y="3509"/>
                  </a:lnTo>
                  <a:lnTo>
                    <a:pt x="12017" y="3162"/>
                  </a:lnTo>
                  <a:lnTo>
                    <a:pt x="11773" y="2822"/>
                  </a:lnTo>
                  <a:lnTo>
                    <a:pt x="11511" y="2492"/>
                  </a:lnTo>
                  <a:lnTo>
                    <a:pt x="11230" y="2169"/>
                  </a:lnTo>
                  <a:lnTo>
                    <a:pt x="10931" y="1856"/>
                  </a:lnTo>
                  <a:lnTo>
                    <a:pt x="10613" y="1553"/>
                  </a:lnTo>
                  <a:lnTo>
                    <a:pt x="10277" y="1262"/>
                  </a:lnTo>
                  <a:lnTo>
                    <a:pt x="9924" y="982"/>
                  </a:lnTo>
                  <a:lnTo>
                    <a:pt x="9551" y="716"/>
                  </a:lnTo>
                  <a:lnTo>
                    <a:pt x="9162" y="463"/>
                  </a:lnTo>
                  <a:lnTo>
                    <a:pt x="8754" y="224"/>
                  </a:lnTo>
                  <a:lnTo>
                    <a:pt x="8329" y="0"/>
                  </a:lnTo>
                  <a:lnTo>
                    <a:pt x="8761" y="35"/>
                  </a:lnTo>
                  <a:lnTo>
                    <a:pt x="9199" y="99"/>
                  </a:lnTo>
                  <a:lnTo>
                    <a:pt x="9641" y="192"/>
                  </a:lnTo>
                  <a:lnTo>
                    <a:pt x="10084" y="310"/>
                  </a:lnTo>
                  <a:lnTo>
                    <a:pt x="10526" y="458"/>
                  </a:lnTo>
                  <a:lnTo>
                    <a:pt x="10966" y="632"/>
                  </a:lnTo>
                  <a:lnTo>
                    <a:pt x="11402" y="832"/>
                  </a:lnTo>
                  <a:lnTo>
                    <a:pt x="11830" y="1057"/>
                  </a:lnTo>
                  <a:lnTo>
                    <a:pt x="12250" y="1307"/>
                  </a:lnTo>
                  <a:lnTo>
                    <a:pt x="12659" y="1583"/>
                  </a:lnTo>
                  <a:lnTo>
                    <a:pt x="13054" y="1881"/>
                  </a:lnTo>
                  <a:lnTo>
                    <a:pt x="13435" y="2203"/>
                  </a:lnTo>
                  <a:lnTo>
                    <a:pt x="13798" y="2548"/>
                  </a:lnTo>
                  <a:lnTo>
                    <a:pt x="14141" y="2915"/>
                  </a:lnTo>
                  <a:lnTo>
                    <a:pt x="14464" y="3304"/>
                  </a:lnTo>
                  <a:lnTo>
                    <a:pt x="14762" y="3714"/>
                  </a:lnTo>
                  <a:lnTo>
                    <a:pt x="15036" y="4146"/>
                  </a:lnTo>
                  <a:lnTo>
                    <a:pt x="15281" y="4596"/>
                  </a:lnTo>
                  <a:lnTo>
                    <a:pt x="15496" y="5067"/>
                  </a:lnTo>
                  <a:lnTo>
                    <a:pt x="15679" y="5557"/>
                  </a:lnTo>
                  <a:lnTo>
                    <a:pt x="15829" y="6065"/>
                  </a:lnTo>
                  <a:lnTo>
                    <a:pt x="15942" y="6591"/>
                  </a:lnTo>
                  <a:lnTo>
                    <a:pt x="16016" y="7135"/>
                  </a:lnTo>
                  <a:lnTo>
                    <a:pt x="16052" y="7695"/>
                  </a:lnTo>
                  <a:lnTo>
                    <a:pt x="16044" y="8271"/>
                  </a:lnTo>
                  <a:lnTo>
                    <a:pt x="15991" y="8863"/>
                  </a:lnTo>
                  <a:lnTo>
                    <a:pt x="15892" y="9471"/>
                  </a:lnTo>
                  <a:lnTo>
                    <a:pt x="15744" y="10093"/>
                  </a:lnTo>
                  <a:lnTo>
                    <a:pt x="15545" y="10729"/>
                  </a:lnTo>
                  <a:lnTo>
                    <a:pt x="15294" y="11379"/>
                  </a:lnTo>
                  <a:lnTo>
                    <a:pt x="14987" y="12042"/>
                  </a:lnTo>
                  <a:lnTo>
                    <a:pt x="14623" y="12717"/>
                  </a:lnTo>
                  <a:lnTo>
                    <a:pt x="16074" y="14218"/>
                  </a:lnTo>
                  <a:lnTo>
                    <a:pt x="14156" y="16081"/>
                  </a:lnTo>
                  <a:lnTo>
                    <a:pt x="12655" y="14684"/>
                  </a:lnTo>
                  <a:lnTo>
                    <a:pt x="12293" y="14873"/>
                  </a:lnTo>
                  <a:lnTo>
                    <a:pt x="11934" y="15048"/>
                  </a:lnTo>
                  <a:lnTo>
                    <a:pt x="11578" y="15211"/>
                  </a:lnTo>
                  <a:lnTo>
                    <a:pt x="11223" y="15360"/>
                  </a:lnTo>
                  <a:lnTo>
                    <a:pt x="10870" y="15495"/>
                  </a:lnTo>
                  <a:lnTo>
                    <a:pt x="10520" y="15617"/>
                  </a:lnTo>
                  <a:lnTo>
                    <a:pt x="10173" y="15726"/>
                  </a:lnTo>
                  <a:lnTo>
                    <a:pt x="9828" y="15822"/>
                  </a:lnTo>
                  <a:lnTo>
                    <a:pt x="9485" y="15904"/>
                  </a:lnTo>
                  <a:lnTo>
                    <a:pt x="9145" y="15974"/>
                  </a:lnTo>
                  <a:lnTo>
                    <a:pt x="8808" y="16030"/>
                  </a:lnTo>
                  <a:lnTo>
                    <a:pt x="8472" y="16074"/>
                  </a:lnTo>
                  <a:lnTo>
                    <a:pt x="8140" y="16105"/>
                  </a:lnTo>
                  <a:lnTo>
                    <a:pt x="7812" y="16123"/>
                  </a:lnTo>
                  <a:lnTo>
                    <a:pt x="7486" y="16128"/>
                  </a:lnTo>
                  <a:lnTo>
                    <a:pt x="7164" y="16121"/>
                  </a:lnTo>
                  <a:lnTo>
                    <a:pt x="6845" y="16101"/>
                  </a:lnTo>
                  <a:lnTo>
                    <a:pt x="6529" y="16069"/>
                  </a:lnTo>
                  <a:lnTo>
                    <a:pt x="6216" y="16024"/>
                  </a:lnTo>
                  <a:lnTo>
                    <a:pt x="5906" y="15967"/>
                  </a:lnTo>
                  <a:lnTo>
                    <a:pt x="5601" y="15897"/>
                  </a:lnTo>
                  <a:lnTo>
                    <a:pt x="5298" y="15816"/>
                  </a:lnTo>
                  <a:lnTo>
                    <a:pt x="5001" y="15722"/>
                  </a:lnTo>
                  <a:lnTo>
                    <a:pt x="4706" y="15616"/>
                  </a:lnTo>
                  <a:lnTo>
                    <a:pt x="4415" y="15498"/>
                  </a:lnTo>
                  <a:lnTo>
                    <a:pt x="4129" y="15368"/>
                  </a:lnTo>
                  <a:lnTo>
                    <a:pt x="3846" y="15227"/>
                  </a:lnTo>
                  <a:lnTo>
                    <a:pt x="3568" y="15073"/>
                  </a:lnTo>
                  <a:lnTo>
                    <a:pt x="3293" y="14907"/>
                  </a:lnTo>
                  <a:lnTo>
                    <a:pt x="3023" y="14731"/>
                  </a:lnTo>
                  <a:lnTo>
                    <a:pt x="2757" y="14542"/>
                  </a:lnTo>
                  <a:lnTo>
                    <a:pt x="2496" y="14342"/>
                  </a:lnTo>
                  <a:lnTo>
                    <a:pt x="2509" y="14390"/>
                  </a:lnTo>
                  <a:lnTo>
                    <a:pt x="2520" y="14439"/>
                  </a:lnTo>
                  <a:lnTo>
                    <a:pt x="2528" y="14487"/>
                  </a:lnTo>
                  <a:lnTo>
                    <a:pt x="2533" y="14536"/>
                  </a:lnTo>
                  <a:lnTo>
                    <a:pt x="2536" y="14586"/>
                  </a:lnTo>
                  <a:lnTo>
                    <a:pt x="2537" y="14635"/>
                  </a:lnTo>
                  <a:lnTo>
                    <a:pt x="2534" y="14686"/>
                  </a:lnTo>
                  <a:lnTo>
                    <a:pt x="2530" y="14735"/>
                  </a:lnTo>
                  <a:lnTo>
                    <a:pt x="2523" y="14785"/>
                  </a:lnTo>
                  <a:lnTo>
                    <a:pt x="2514" y="14835"/>
                  </a:lnTo>
                  <a:lnTo>
                    <a:pt x="2502" y="14884"/>
                  </a:lnTo>
                  <a:lnTo>
                    <a:pt x="2489" y="14934"/>
                  </a:lnTo>
                  <a:lnTo>
                    <a:pt x="2473" y="14983"/>
                  </a:lnTo>
                  <a:lnTo>
                    <a:pt x="2454" y="15031"/>
                  </a:lnTo>
                  <a:lnTo>
                    <a:pt x="2434" y="15080"/>
                  </a:lnTo>
                  <a:lnTo>
                    <a:pt x="2412" y="15127"/>
                  </a:lnTo>
                  <a:lnTo>
                    <a:pt x="2388" y="15174"/>
                  </a:lnTo>
                  <a:lnTo>
                    <a:pt x="2363" y="15222"/>
                  </a:lnTo>
                  <a:lnTo>
                    <a:pt x="2334" y="15267"/>
                  </a:lnTo>
                  <a:lnTo>
                    <a:pt x="2305" y="15313"/>
                  </a:lnTo>
                  <a:lnTo>
                    <a:pt x="2275" y="15358"/>
                  </a:lnTo>
                  <a:lnTo>
                    <a:pt x="2241" y="15401"/>
                  </a:lnTo>
                  <a:lnTo>
                    <a:pt x="2207" y="15444"/>
                  </a:lnTo>
                  <a:lnTo>
                    <a:pt x="2171" y="15486"/>
                  </a:lnTo>
                  <a:lnTo>
                    <a:pt x="2134" y="15526"/>
                  </a:lnTo>
                  <a:lnTo>
                    <a:pt x="2095" y="15567"/>
                  </a:lnTo>
                  <a:lnTo>
                    <a:pt x="2055" y="15605"/>
                  </a:lnTo>
                  <a:lnTo>
                    <a:pt x="2013" y="15642"/>
                  </a:lnTo>
                  <a:lnTo>
                    <a:pt x="1971" y="15677"/>
                  </a:lnTo>
                  <a:lnTo>
                    <a:pt x="1927" y="15713"/>
                  </a:lnTo>
                  <a:lnTo>
                    <a:pt x="1881" y="15745"/>
                  </a:lnTo>
                  <a:lnTo>
                    <a:pt x="1836" y="15777"/>
                  </a:lnTo>
                  <a:lnTo>
                    <a:pt x="1779" y="15812"/>
                  </a:lnTo>
                  <a:lnTo>
                    <a:pt x="1723" y="15845"/>
                  </a:lnTo>
                  <a:lnTo>
                    <a:pt x="1666" y="15874"/>
                  </a:lnTo>
                  <a:lnTo>
                    <a:pt x="1610" y="15900"/>
                  </a:lnTo>
                  <a:lnTo>
                    <a:pt x="1552" y="15923"/>
                  </a:lnTo>
                  <a:lnTo>
                    <a:pt x="1496" y="15944"/>
                  </a:lnTo>
                  <a:lnTo>
                    <a:pt x="1438" y="15961"/>
                  </a:lnTo>
                  <a:lnTo>
                    <a:pt x="1381" y="15975"/>
                  </a:lnTo>
                  <a:lnTo>
                    <a:pt x="1324" y="15987"/>
                  </a:lnTo>
                  <a:lnTo>
                    <a:pt x="1267" y="15995"/>
                  </a:lnTo>
                  <a:lnTo>
                    <a:pt x="1210" y="16001"/>
                  </a:lnTo>
                  <a:lnTo>
                    <a:pt x="1154" y="16003"/>
                  </a:lnTo>
                  <a:lnTo>
                    <a:pt x="1098" y="16003"/>
                  </a:lnTo>
                  <a:lnTo>
                    <a:pt x="1043" y="16000"/>
                  </a:lnTo>
                  <a:lnTo>
                    <a:pt x="987" y="15995"/>
                  </a:lnTo>
                  <a:lnTo>
                    <a:pt x="933" y="15986"/>
                  </a:lnTo>
                  <a:lnTo>
                    <a:pt x="879" y="15975"/>
                  </a:lnTo>
                  <a:lnTo>
                    <a:pt x="826" y="15961"/>
                  </a:lnTo>
                  <a:lnTo>
                    <a:pt x="773" y="15944"/>
                  </a:lnTo>
                  <a:lnTo>
                    <a:pt x="722" y="15924"/>
                  </a:lnTo>
                  <a:lnTo>
                    <a:pt x="671" y="15902"/>
                  </a:lnTo>
                  <a:lnTo>
                    <a:pt x="622" y="15877"/>
                  </a:lnTo>
                  <a:lnTo>
                    <a:pt x="573" y="15849"/>
                  </a:lnTo>
                  <a:lnTo>
                    <a:pt x="527" y="15819"/>
                  </a:lnTo>
                  <a:lnTo>
                    <a:pt x="480" y="15786"/>
                  </a:lnTo>
                  <a:lnTo>
                    <a:pt x="436" y="15751"/>
                  </a:lnTo>
                  <a:lnTo>
                    <a:pt x="393" y="15713"/>
                  </a:lnTo>
                  <a:lnTo>
                    <a:pt x="350" y="15671"/>
                  </a:lnTo>
                  <a:lnTo>
                    <a:pt x="310" y="15628"/>
                  </a:lnTo>
                  <a:lnTo>
                    <a:pt x="271" y="15583"/>
                  </a:lnTo>
                  <a:lnTo>
                    <a:pt x="234" y="15534"/>
                  </a:lnTo>
                  <a:lnTo>
                    <a:pt x="199" y="15483"/>
                  </a:lnTo>
                  <a:lnTo>
                    <a:pt x="143" y="15391"/>
                  </a:lnTo>
                  <a:lnTo>
                    <a:pt x="98" y="15299"/>
                  </a:lnTo>
                  <a:lnTo>
                    <a:pt x="61" y="15206"/>
                  </a:lnTo>
                  <a:lnTo>
                    <a:pt x="33" y="15112"/>
                  </a:lnTo>
                  <a:lnTo>
                    <a:pt x="14" y="15019"/>
                  </a:lnTo>
                  <a:lnTo>
                    <a:pt x="3" y="14925"/>
                  </a:lnTo>
                  <a:lnTo>
                    <a:pt x="0" y="14833"/>
                  </a:lnTo>
                  <a:lnTo>
                    <a:pt x="5" y="14741"/>
                  </a:lnTo>
                  <a:lnTo>
                    <a:pt x="17" y="14651"/>
                  </a:lnTo>
                  <a:lnTo>
                    <a:pt x="36" y="14562"/>
                  </a:lnTo>
                  <a:lnTo>
                    <a:pt x="63" y="14475"/>
                  </a:lnTo>
                  <a:lnTo>
                    <a:pt x="95" y="14389"/>
                  </a:lnTo>
                  <a:lnTo>
                    <a:pt x="133" y="14307"/>
                  </a:lnTo>
                  <a:lnTo>
                    <a:pt x="179" y="14226"/>
                  </a:lnTo>
                  <a:lnTo>
                    <a:pt x="228" y="14148"/>
                  </a:lnTo>
                  <a:lnTo>
                    <a:pt x="284" y="14075"/>
                  </a:lnTo>
                  <a:lnTo>
                    <a:pt x="344" y="14004"/>
                  </a:lnTo>
                  <a:lnTo>
                    <a:pt x="409" y="13938"/>
                  </a:lnTo>
                  <a:lnTo>
                    <a:pt x="478" y="13874"/>
                  </a:lnTo>
                  <a:lnTo>
                    <a:pt x="551" y="13816"/>
                  </a:lnTo>
                  <a:lnTo>
                    <a:pt x="628" y="13762"/>
                  </a:lnTo>
                  <a:lnTo>
                    <a:pt x="708" y="13714"/>
                  </a:lnTo>
                  <a:lnTo>
                    <a:pt x="791" y="13670"/>
                  </a:lnTo>
                  <a:lnTo>
                    <a:pt x="878" y="13632"/>
                  </a:lnTo>
                  <a:lnTo>
                    <a:pt x="967" y="13601"/>
                  </a:lnTo>
                  <a:lnTo>
                    <a:pt x="1057" y="13575"/>
                  </a:lnTo>
                  <a:lnTo>
                    <a:pt x="1150" y="13556"/>
                  </a:lnTo>
                  <a:lnTo>
                    <a:pt x="1244" y="13542"/>
                  </a:lnTo>
                  <a:lnTo>
                    <a:pt x="1339" y="13536"/>
                  </a:lnTo>
                  <a:lnTo>
                    <a:pt x="1436" y="13538"/>
                  </a:lnTo>
                  <a:lnTo>
                    <a:pt x="1533" y="13548"/>
                  </a:lnTo>
                  <a:lnTo>
                    <a:pt x="1630" y="13565"/>
                  </a:lnTo>
                  <a:lnTo>
                    <a:pt x="1553" y="13486"/>
                  </a:lnTo>
                  <a:lnTo>
                    <a:pt x="1477" y="13406"/>
                  </a:lnTo>
                  <a:lnTo>
                    <a:pt x="1400" y="13325"/>
                  </a:lnTo>
                  <a:lnTo>
                    <a:pt x="1324" y="13243"/>
                  </a:lnTo>
                  <a:lnTo>
                    <a:pt x="1248" y="13159"/>
                  </a:lnTo>
                  <a:lnTo>
                    <a:pt x="1174" y="13075"/>
                  </a:lnTo>
                  <a:lnTo>
                    <a:pt x="1100" y="12990"/>
                  </a:lnTo>
                  <a:lnTo>
                    <a:pt x="1026" y="12903"/>
                  </a:lnTo>
                  <a:lnTo>
                    <a:pt x="953" y="12815"/>
                  </a:lnTo>
                  <a:lnTo>
                    <a:pt x="880" y="12726"/>
                  </a:lnTo>
                  <a:lnTo>
                    <a:pt x="807" y="12636"/>
                  </a:lnTo>
                  <a:lnTo>
                    <a:pt x="736" y="12545"/>
                  </a:lnTo>
                  <a:lnTo>
                    <a:pt x="665" y="12453"/>
                  </a:lnTo>
                  <a:lnTo>
                    <a:pt x="594" y="12359"/>
                  </a:lnTo>
                  <a:lnTo>
                    <a:pt x="524" y="12264"/>
                  </a:lnTo>
                  <a:lnTo>
                    <a:pt x="454" y="12169"/>
                  </a:lnTo>
                  <a:close/>
                </a:path>
              </a:pathLst>
            </a:custGeom>
            <a:solidFill>
              <a:srgbClr val="FFFDF8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130" name="加号 129">
            <a:extLst>
              <a:ext uri="{FF2B5EF4-FFF2-40B4-BE49-F238E27FC236}">
                <a16:creationId xmlns:a16="http://schemas.microsoft.com/office/drawing/2014/main" id="{D0E3BED1-8088-4860-9030-F071D76D266E}"/>
              </a:ext>
            </a:extLst>
          </p:cNvPr>
          <p:cNvSpPr/>
          <p:nvPr/>
        </p:nvSpPr>
        <p:spPr>
          <a:xfrm>
            <a:off x="4029595" y="3113097"/>
            <a:ext cx="545598" cy="545598"/>
          </a:xfrm>
          <a:prstGeom prst="mathPlus">
            <a:avLst/>
          </a:prstGeom>
          <a:solidFill>
            <a:srgbClr val="FF9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1" name="加号 130">
            <a:extLst>
              <a:ext uri="{FF2B5EF4-FFF2-40B4-BE49-F238E27FC236}">
                <a16:creationId xmlns:a16="http://schemas.microsoft.com/office/drawing/2014/main" id="{CBA68C15-1C99-4630-8927-73CC5E43D6B9}"/>
              </a:ext>
            </a:extLst>
          </p:cNvPr>
          <p:cNvSpPr/>
          <p:nvPr/>
        </p:nvSpPr>
        <p:spPr>
          <a:xfrm>
            <a:off x="7027721" y="3113097"/>
            <a:ext cx="545598" cy="545598"/>
          </a:xfrm>
          <a:prstGeom prst="mathPlus">
            <a:avLst/>
          </a:prstGeom>
          <a:solidFill>
            <a:srgbClr val="FF9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2" name="文本">
            <a:extLst>
              <a:ext uri="{FF2B5EF4-FFF2-40B4-BE49-F238E27FC236}">
                <a16:creationId xmlns:a16="http://schemas.microsoft.com/office/drawing/2014/main" id="{970FEE2B-DBF8-48EA-9CBE-CA08416838D5}"/>
              </a:ext>
            </a:extLst>
          </p:cNvPr>
          <p:cNvSpPr txBox="1"/>
          <p:nvPr/>
        </p:nvSpPr>
        <p:spPr>
          <a:xfrm>
            <a:off x="1239558" y="4767915"/>
            <a:ext cx="8855718" cy="115416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indent="467995">
              <a:lnSpc>
                <a:spcPct val="150000"/>
              </a:lnSpc>
              <a:spcAft>
                <a:spcPts val="1500"/>
              </a:spcAft>
              <a:defRPr sz="1600" spc="15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defRPr>
            </a:lvl1pPr>
          </a:lstStyle>
          <a:p>
            <a:pPr lvl="0"/>
            <a:r>
              <a:rPr lang="zh-CN" altLang="zh-CN" dirty="0">
                <a:latin typeface="方正黑体_GBK" panose="03000509000000000000" pitchFamily="65" charset="-122"/>
                <a:ea typeface="方正黑体_GBK" panose="03000509000000000000" pitchFamily="65" charset="-122"/>
                <a:cs typeface="Times New Roman" panose="02020603050405020304" pitchFamily="18" charset="0"/>
              </a:rPr>
              <a:t>这些问题都与新时代的要求不相适应、不相吻合，迫切需要通过学习英模，汲取营养，净化心灵；改掉毛病，完善自我；鼓舞斗志，激发内力，重整行装再出发，奋进路上再建功。</a:t>
            </a:r>
            <a:endParaRPr kumimoji="0" lang="zh-CN" altLang="en-US" sz="1600" b="0" i="0" u="none" strike="noStrike" kern="1200" cap="none" spc="150" normalizeH="0" baseline="0" noProof="0" dirty="0">
              <a:ln>
                <a:noFill/>
              </a:ln>
              <a:solidFill>
                <a:srgbClr val="D70000"/>
              </a:solidFill>
              <a:effectLst/>
              <a:uLnTx/>
              <a:uFillTx/>
              <a:latin typeface="方正黑体_GBK" panose="03000509000000000000" pitchFamily="65" charset="-122"/>
              <a:ea typeface="方正黑体_GBK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71323353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250"/>
                            </p:stCondLst>
                            <p:childTnLst>
                              <p:par>
                                <p:cTn id="3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250"/>
                            </p:stCondLst>
                            <p:childTnLst>
                              <p:par>
                                <p:cTn id="4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250"/>
                            </p:stCondLst>
                            <p:childTnLst>
                              <p:par>
                                <p:cTn id="4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250"/>
                            </p:stCondLst>
                            <p:childTnLst>
                              <p:par>
                                <p:cTn id="7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92" grpId="0"/>
      <p:bldP spid="130" grpId="0" bldLvl="0" animBg="1"/>
      <p:bldP spid="131" grpId="0" bldLvl="0" animBg="1"/>
      <p:bldP spid="1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4">
            <a:extLst>
              <a:ext uri="{FF2B5EF4-FFF2-40B4-BE49-F238E27FC236}">
                <a16:creationId xmlns:a16="http://schemas.microsoft.com/office/drawing/2014/main" id="{343F706D-2229-409C-9BDA-FD942A795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332" y="5884614"/>
            <a:ext cx="121920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8B419EEC-B1B2-40D7-B71B-EB66F6C2F546}"/>
              </a:ext>
            </a:extLst>
          </p:cNvPr>
          <p:cNvGrpSpPr/>
          <p:nvPr/>
        </p:nvGrpSpPr>
        <p:grpSpPr>
          <a:xfrm>
            <a:off x="504343" y="361243"/>
            <a:ext cx="657016" cy="657016"/>
            <a:chOff x="6176272" y="2046428"/>
            <a:chExt cx="710830" cy="710830"/>
          </a:xfrm>
        </p:grpSpPr>
        <p:sp>
          <p:nvSpPr>
            <p:cNvPr id="4" name="椭圆 3">
              <a:extLst>
                <a:ext uri="{FF2B5EF4-FFF2-40B4-BE49-F238E27FC236}">
                  <a16:creationId xmlns:a16="http://schemas.microsoft.com/office/drawing/2014/main" id="{F5879B45-8716-47FF-BEA8-2559EE5D6D48}"/>
                </a:ext>
              </a:extLst>
            </p:cNvPr>
            <p:cNvSpPr/>
            <p:nvPr/>
          </p:nvSpPr>
          <p:spPr>
            <a:xfrm>
              <a:off x="6251320" y="2134521"/>
              <a:ext cx="528716" cy="528716"/>
            </a:xfrm>
            <a:prstGeom prst="ellipse">
              <a:avLst/>
            </a:prstGeom>
            <a:solidFill>
              <a:srgbClr val="DF0515"/>
            </a:solidFill>
            <a:ln>
              <a:solidFill>
                <a:srgbClr val="D80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35" tIns="45718" rIns="91435" bIns="4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rPr>
                <a:t>01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08BA4D91-FD7A-4740-B982-CE8FC919E5D9}"/>
                </a:ext>
              </a:extLst>
            </p:cNvPr>
            <p:cNvGrpSpPr/>
            <p:nvPr/>
          </p:nvGrpSpPr>
          <p:grpSpPr>
            <a:xfrm rot="14621625">
              <a:off x="6176272" y="2046428"/>
              <a:ext cx="710830" cy="710830"/>
              <a:chOff x="857250" y="1893093"/>
              <a:chExt cx="864394" cy="864394"/>
            </a:xfrm>
          </p:grpSpPr>
          <p:sp>
            <p:nvSpPr>
              <p:cNvPr id="6" name="弧形 5">
                <a:extLst>
                  <a:ext uri="{FF2B5EF4-FFF2-40B4-BE49-F238E27FC236}">
                    <a16:creationId xmlns:a16="http://schemas.microsoft.com/office/drawing/2014/main" id="{E16B2946-A842-40D6-B33C-8E039BB9EF24}"/>
                  </a:ext>
                </a:extLst>
              </p:cNvPr>
              <p:cNvSpPr/>
              <p:nvPr/>
            </p:nvSpPr>
            <p:spPr>
              <a:xfrm>
                <a:off x="857250" y="1893093"/>
                <a:ext cx="864394" cy="864394"/>
              </a:xfrm>
              <a:prstGeom prst="arc">
                <a:avLst>
                  <a:gd name="adj1" fmla="val 3406397"/>
                  <a:gd name="adj2" fmla="val 20528884"/>
                </a:avLst>
              </a:prstGeom>
              <a:ln>
                <a:solidFill>
                  <a:srgbClr val="D80A1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7" name="弧形 6">
                <a:extLst>
                  <a:ext uri="{FF2B5EF4-FFF2-40B4-BE49-F238E27FC236}">
                    <a16:creationId xmlns:a16="http://schemas.microsoft.com/office/drawing/2014/main" id="{6AEB82F3-6119-4E72-901D-3A8C1357D4BF}"/>
                  </a:ext>
                </a:extLst>
              </p:cNvPr>
              <p:cNvSpPr/>
              <p:nvPr/>
            </p:nvSpPr>
            <p:spPr>
              <a:xfrm>
                <a:off x="857250" y="1893093"/>
                <a:ext cx="864394" cy="864394"/>
              </a:xfrm>
              <a:prstGeom prst="arc">
                <a:avLst>
                  <a:gd name="adj1" fmla="val 7448849"/>
                  <a:gd name="adj2" fmla="val 17571339"/>
                </a:avLst>
              </a:prstGeom>
              <a:ln w="76200">
                <a:solidFill>
                  <a:srgbClr val="D80A1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</p:grpSp>
      </p:grp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3293749D-D349-4BF4-BE03-BFDD2F7A3452}"/>
              </a:ext>
            </a:extLst>
          </p:cNvPr>
          <p:cNvCxnSpPr>
            <a:cxnSpLocks/>
          </p:cNvCxnSpPr>
          <p:nvPr/>
        </p:nvCxnSpPr>
        <p:spPr>
          <a:xfrm flipH="1" flipV="1">
            <a:off x="1062400" y="931357"/>
            <a:ext cx="7074896" cy="7406"/>
          </a:xfrm>
          <a:prstGeom prst="line">
            <a:avLst/>
          </a:prstGeom>
          <a:ln w="76200">
            <a:solidFill>
              <a:srgbClr val="E95B53"/>
            </a:solidFill>
          </a:ln>
          <a:effectLst>
            <a:softEdge rad="3175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249B83CD-D93A-4022-BE22-B57E818B18F2}"/>
              </a:ext>
            </a:extLst>
          </p:cNvPr>
          <p:cNvGrpSpPr/>
          <p:nvPr/>
        </p:nvGrpSpPr>
        <p:grpSpPr>
          <a:xfrm>
            <a:off x="7131968" y="555953"/>
            <a:ext cx="471489" cy="471489"/>
            <a:chOff x="6176272" y="2046428"/>
            <a:chExt cx="710830" cy="710830"/>
          </a:xfrm>
        </p:grpSpPr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4E7E0A47-D872-4B40-9BEC-F43F18DB2686}"/>
                </a:ext>
              </a:extLst>
            </p:cNvPr>
            <p:cNvSpPr/>
            <p:nvPr/>
          </p:nvSpPr>
          <p:spPr>
            <a:xfrm>
              <a:off x="6251320" y="2134521"/>
              <a:ext cx="528716" cy="528716"/>
            </a:xfrm>
            <a:prstGeom prst="ellipse">
              <a:avLst/>
            </a:prstGeom>
            <a:solidFill>
              <a:srgbClr val="E95B53"/>
            </a:solidFill>
            <a:ln>
              <a:solidFill>
                <a:srgbClr val="E95B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35" tIns="45718" rIns="91435" bIns="4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rPr>
                <a:t>02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848EAC56-30F0-4211-A84E-F4BC0903096E}"/>
                </a:ext>
              </a:extLst>
            </p:cNvPr>
            <p:cNvGrpSpPr/>
            <p:nvPr/>
          </p:nvGrpSpPr>
          <p:grpSpPr>
            <a:xfrm rot="14621625">
              <a:off x="6176272" y="2046428"/>
              <a:ext cx="710830" cy="710830"/>
              <a:chOff x="857250" y="1893093"/>
              <a:chExt cx="864394" cy="864394"/>
            </a:xfrm>
          </p:grpSpPr>
          <p:sp>
            <p:nvSpPr>
              <p:cNvPr id="17" name="弧形 16">
                <a:extLst>
                  <a:ext uri="{FF2B5EF4-FFF2-40B4-BE49-F238E27FC236}">
                    <a16:creationId xmlns:a16="http://schemas.microsoft.com/office/drawing/2014/main" id="{CACCB818-B76F-4B6B-A949-5CAFB292AFD0}"/>
                  </a:ext>
                </a:extLst>
              </p:cNvPr>
              <p:cNvSpPr/>
              <p:nvPr/>
            </p:nvSpPr>
            <p:spPr>
              <a:xfrm>
                <a:off x="857250" y="1893093"/>
                <a:ext cx="864394" cy="864394"/>
              </a:xfrm>
              <a:prstGeom prst="arc">
                <a:avLst>
                  <a:gd name="adj1" fmla="val 3406397"/>
                  <a:gd name="adj2" fmla="val 20528884"/>
                </a:avLst>
              </a:prstGeom>
              <a:ln>
                <a:solidFill>
                  <a:srgbClr val="E95B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18" name="弧形 17">
                <a:extLst>
                  <a:ext uri="{FF2B5EF4-FFF2-40B4-BE49-F238E27FC236}">
                    <a16:creationId xmlns:a16="http://schemas.microsoft.com/office/drawing/2014/main" id="{72A5574F-1CCC-44E1-B876-ECA7F170A2B1}"/>
                  </a:ext>
                </a:extLst>
              </p:cNvPr>
              <p:cNvSpPr/>
              <p:nvPr/>
            </p:nvSpPr>
            <p:spPr>
              <a:xfrm>
                <a:off x="857250" y="1893093"/>
                <a:ext cx="864394" cy="864394"/>
              </a:xfrm>
              <a:prstGeom prst="arc">
                <a:avLst>
                  <a:gd name="adj1" fmla="val 7448849"/>
                  <a:gd name="adj2" fmla="val 17571339"/>
                </a:avLst>
              </a:prstGeom>
              <a:ln w="76200">
                <a:solidFill>
                  <a:srgbClr val="E95B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</p:grp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BD3DD09F-805A-4BC2-8B86-F84D3A49D778}"/>
              </a:ext>
            </a:extLst>
          </p:cNvPr>
          <p:cNvGrpSpPr/>
          <p:nvPr/>
        </p:nvGrpSpPr>
        <p:grpSpPr>
          <a:xfrm>
            <a:off x="7914072" y="555953"/>
            <a:ext cx="471489" cy="471489"/>
            <a:chOff x="6176272" y="2046428"/>
            <a:chExt cx="710830" cy="710830"/>
          </a:xfrm>
        </p:grpSpPr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1D1E5C49-5143-4D96-8977-896744971964}"/>
                </a:ext>
              </a:extLst>
            </p:cNvPr>
            <p:cNvSpPr/>
            <p:nvPr/>
          </p:nvSpPr>
          <p:spPr>
            <a:xfrm>
              <a:off x="6251320" y="2134521"/>
              <a:ext cx="528716" cy="528716"/>
            </a:xfrm>
            <a:prstGeom prst="ellipse">
              <a:avLst/>
            </a:prstGeom>
            <a:solidFill>
              <a:srgbClr val="E95B53"/>
            </a:solidFill>
            <a:ln>
              <a:solidFill>
                <a:srgbClr val="E95B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35" tIns="45718" rIns="91435" bIns="4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rPr>
                <a:t>03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C7B202DE-9AA6-4944-BE03-308456302C1B}"/>
                </a:ext>
              </a:extLst>
            </p:cNvPr>
            <p:cNvGrpSpPr/>
            <p:nvPr/>
          </p:nvGrpSpPr>
          <p:grpSpPr>
            <a:xfrm rot="14621625">
              <a:off x="6176272" y="2046428"/>
              <a:ext cx="710830" cy="710830"/>
              <a:chOff x="857250" y="1893093"/>
              <a:chExt cx="864394" cy="864394"/>
            </a:xfrm>
          </p:grpSpPr>
          <p:sp>
            <p:nvSpPr>
              <p:cNvPr id="22" name="弧形 21">
                <a:extLst>
                  <a:ext uri="{FF2B5EF4-FFF2-40B4-BE49-F238E27FC236}">
                    <a16:creationId xmlns:a16="http://schemas.microsoft.com/office/drawing/2014/main" id="{D6CEF026-AD18-4033-99CF-25387CFA04EE}"/>
                  </a:ext>
                </a:extLst>
              </p:cNvPr>
              <p:cNvSpPr/>
              <p:nvPr/>
            </p:nvSpPr>
            <p:spPr>
              <a:xfrm>
                <a:off x="857250" y="1893093"/>
                <a:ext cx="864394" cy="864394"/>
              </a:xfrm>
              <a:prstGeom prst="arc">
                <a:avLst>
                  <a:gd name="adj1" fmla="val 3406397"/>
                  <a:gd name="adj2" fmla="val 20528884"/>
                </a:avLst>
              </a:prstGeom>
              <a:ln>
                <a:solidFill>
                  <a:srgbClr val="E95B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23" name="弧形 22">
                <a:extLst>
                  <a:ext uri="{FF2B5EF4-FFF2-40B4-BE49-F238E27FC236}">
                    <a16:creationId xmlns:a16="http://schemas.microsoft.com/office/drawing/2014/main" id="{AA63EABF-B589-4B16-BFFD-1EAE854849E2}"/>
                  </a:ext>
                </a:extLst>
              </p:cNvPr>
              <p:cNvSpPr/>
              <p:nvPr/>
            </p:nvSpPr>
            <p:spPr>
              <a:xfrm>
                <a:off x="857250" y="1893093"/>
                <a:ext cx="864394" cy="864394"/>
              </a:xfrm>
              <a:prstGeom prst="arc">
                <a:avLst>
                  <a:gd name="adj1" fmla="val 7448849"/>
                  <a:gd name="adj2" fmla="val 17571339"/>
                </a:avLst>
              </a:prstGeom>
              <a:ln w="76200">
                <a:solidFill>
                  <a:srgbClr val="E95B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</p:grpSp>
      </p:grpSp>
      <p:sp>
        <p:nvSpPr>
          <p:cNvPr id="24" name="矩形 23">
            <a:extLst>
              <a:ext uri="{FF2B5EF4-FFF2-40B4-BE49-F238E27FC236}">
                <a16:creationId xmlns:a16="http://schemas.microsoft.com/office/drawing/2014/main" id="{55AA8DA4-CA33-4996-9B9C-A413E4BB29C2}"/>
              </a:ext>
            </a:extLst>
          </p:cNvPr>
          <p:cNvSpPr/>
          <p:nvPr/>
        </p:nvSpPr>
        <p:spPr>
          <a:xfrm>
            <a:off x="1324483" y="420970"/>
            <a:ext cx="54386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24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为什么要学习英模</a:t>
            </a:r>
            <a:endParaRPr kumimoji="0" lang="zh-CN" altLang="en-US" sz="2400" b="0" i="0" u="none" strike="noStrike" kern="1200" cap="none" spc="6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2436EEC0-6566-476B-8599-1D717AC42593}"/>
              </a:ext>
            </a:extLst>
          </p:cNvPr>
          <p:cNvPicPr>
            <a:picLocks noChangeAspect="1"/>
          </p:cNvPicPr>
          <p:nvPr/>
        </p:nvPicPr>
        <p:blipFill rotWithShape="1">
          <a:blip r:embed="rId5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39150" y="1"/>
            <a:ext cx="3746552" cy="2266950"/>
          </a:xfrm>
          <a:prstGeom prst="rect">
            <a:avLst/>
          </a:prstGeom>
        </p:spPr>
      </p:pic>
      <p:grpSp>
        <p:nvGrpSpPr>
          <p:cNvPr id="47" name="PA-102277">
            <a:extLst>
              <a:ext uri="{FF2B5EF4-FFF2-40B4-BE49-F238E27FC236}">
                <a16:creationId xmlns:a16="http://schemas.microsoft.com/office/drawing/2014/main" id="{AFA19F6C-0F11-4E41-BA23-200E42F1BA39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 flipH="1">
            <a:off x="7928" y="5322346"/>
            <a:ext cx="1264995" cy="1208594"/>
            <a:chOff x="5325" y="871"/>
            <a:chExt cx="2355" cy="2250"/>
          </a:xfrm>
        </p:grpSpPr>
        <p:sp>
          <p:nvSpPr>
            <p:cNvPr id="48" name="PA-AutoShape 3">
              <a:extLst>
                <a:ext uri="{FF2B5EF4-FFF2-40B4-BE49-F238E27FC236}">
                  <a16:creationId xmlns:a16="http://schemas.microsoft.com/office/drawing/2014/main" id="{E5E8AEB6-4E88-4AA9-B482-184986C26D2E}"/>
                </a:ext>
              </a:extLst>
            </p:cNvPr>
            <p:cNvSpPr>
              <a:spLocks noChangeAspect="1" noChangeArrowheads="1" noTextEdit="1"/>
            </p:cNvSpPr>
            <p:nvPr>
              <p:custDataLst>
                <p:tags r:id="rId2"/>
              </p:custDataLst>
            </p:nvPr>
          </p:nvSpPr>
          <p:spPr bwMode="auto">
            <a:xfrm>
              <a:off x="5328" y="871"/>
              <a:ext cx="2352" cy="2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49" name="PA-任意多边形 6">
              <a:extLst>
                <a:ext uri="{FF2B5EF4-FFF2-40B4-BE49-F238E27FC236}">
                  <a16:creationId xmlns:a16="http://schemas.microsoft.com/office/drawing/2014/main" id="{53B29A89-DBC7-4A9B-B9FF-30DB33E059E5}"/>
                </a:ext>
              </a:extLst>
            </p:cNvPr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7267" y="2315"/>
              <a:ext cx="0" cy="0"/>
            </a:xfrm>
            <a:custGeom>
              <a:avLst/>
              <a:gdLst>
                <a:gd name="T0" fmla="*/ 2 h 2"/>
                <a:gd name="T1" fmla="*/ 0 h 2"/>
                <a:gd name="T2" fmla="*/ 1 h 2"/>
                <a:gd name="T3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0044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50" name="PA-矩形 7">
              <a:extLst>
                <a:ext uri="{FF2B5EF4-FFF2-40B4-BE49-F238E27FC236}">
                  <a16:creationId xmlns:a16="http://schemas.microsoft.com/office/drawing/2014/main" id="{438C52A6-D1B0-4098-931E-D24E821A8DC8}"/>
                </a:ext>
              </a:extLst>
            </p:cNvPr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6827" y="2875"/>
              <a:ext cx="1" cy="1"/>
            </a:xfrm>
            <a:prstGeom prst="rect">
              <a:avLst/>
            </a:prstGeom>
            <a:solidFill>
              <a:srgbClr val="53C0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51" name="PA-任意多边形 8">
              <a:extLst>
                <a:ext uri="{FF2B5EF4-FFF2-40B4-BE49-F238E27FC236}">
                  <a16:creationId xmlns:a16="http://schemas.microsoft.com/office/drawing/2014/main" id="{EEF778F5-2758-47CC-8B59-7E000ADB007F}"/>
                </a:ext>
              </a:extLst>
            </p:cNvPr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5510" y="2210"/>
              <a:ext cx="378" cy="548"/>
            </a:xfrm>
            <a:custGeom>
              <a:avLst/>
              <a:gdLst>
                <a:gd name="T0" fmla="*/ 353 w 1320"/>
                <a:gd name="T1" fmla="*/ 3 h 1919"/>
                <a:gd name="T2" fmla="*/ 24 w 1320"/>
                <a:gd name="T3" fmla="*/ 420 h 1919"/>
                <a:gd name="T4" fmla="*/ 160 w 1320"/>
                <a:gd name="T5" fmla="*/ 1587 h 1919"/>
                <a:gd name="T6" fmla="*/ 309 w 1320"/>
                <a:gd name="T7" fmla="*/ 1845 h 1919"/>
                <a:gd name="T8" fmla="*/ 533 w 1320"/>
                <a:gd name="T9" fmla="*/ 1919 h 1919"/>
                <a:gd name="T10" fmla="*/ 598 w 1320"/>
                <a:gd name="T11" fmla="*/ 1913 h 1919"/>
                <a:gd name="T12" fmla="*/ 1320 w 1320"/>
                <a:gd name="T13" fmla="*/ 1786 h 1919"/>
                <a:gd name="T14" fmla="*/ 421 w 1320"/>
                <a:gd name="T15" fmla="*/ 2 h 1919"/>
                <a:gd name="T16" fmla="*/ 353 w 1320"/>
                <a:gd name="T17" fmla="*/ 3 h 1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0" h="1919">
                  <a:moveTo>
                    <a:pt x="353" y="3"/>
                  </a:moveTo>
                  <a:cubicBezTo>
                    <a:pt x="147" y="27"/>
                    <a:pt x="0" y="214"/>
                    <a:pt x="24" y="420"/>
                  </a:cubicBezTo>
                  <a:cubicBezTo>
                    <a:pt x="160" y="1587"/>
                    <a:pt x="160" y="1587"/>
                    <a:pt x="160" y="1587"/>
                  </a:cubicBezTo>
                  <a:cubicBezTo>
                    <a:pt x="172" y="1690"/>
                    <a:pt x="226" y="1783"/>
                    <a:pt x="309" y="1845"/>
                  </a:cubicBezTo>
                  <a:cubicBezTo>
                    <a:pt x="374" y="1893"/>
                    <a:pt x="453" y="1919"/>
                    <a:pt x="533" y="1919"/>
                  </a:cubicBezTo>
                  <a:cubicBezTo>
                    <a:pt x="554" y="1919"/>
                    <a:pt x="576" y="1917"/>
                    <a:pt x="598" y="1913"/>
                  </a:cubicBezTo>
                  <a:cubicBezTo>
                    <a:pt x="1320" y="1786"/>
                    <a:pt x="1320" y="1786"/>
                    <a:pt x="1320" y="1786"/>
                  </a:cubicBezTo>
                  <a:cubicBezTo>
                    <a:pt x="884" y="1284"/>
                    <a:pt x="569" y="674"/>
                    <a:pt x="421" y="2"/>
                  </a:cubicBezTo>
                  <a:cubicBezTo>
                    <a:pt x="399" y="0"/>
                    <a:pt x="376" y="1"/>
                    <a:pt x="353" y="3"/>
                  </a:cubicBezTo>
                  <a:close/>
                </a:path>
              </a:pathLst>
            </a:custGeom>
            <a:solidFill>
              <a:srgbClr val="4844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52" name="PA-任意多边形 9">
              <a:extLst>
                <a:ext uri="{FF2B5EF4-FFF2-40B4-BE49-F238E27FC236}">
                  <a16:creationId xmlns:a16="http://schemas.microsoft.com/office/drawing/2014/main" id="{D37D3522-2769-46C7-8F97-A1823222FE16}"/>
                </a:ext>
              </a:extLst>
            </p:cNvPr>
            <p:cNvSpPr>
              <a:spLocks noEditPoints="1"/>
            </p:cNvSpPr>
            <p:nvPr>
              <p:custDataLst>
                <p:tags r:id="rId6"/>
              </p:custDataLst>
            </p:nvPr>
          </p:nvSpPr>
          <p:spPr bwMode="auto">
            <a:xfrm>
              <a:off x="5630" y="1974"/>
              <a:ext cx="1718" cy="1147"/>
            </a:xfrm>
            <a:custGeom>
              <a:avLst/>
              <a:gdLst>
                <a:gd name="T0" fmla="*/ 5751 w 6000"/>
                <a:gd name="T1" fmla="*/ 2352 h 4013"/>
                <a:gd name="T2" fmla="*/ 5717 w 6000"/>
                <a:gd name="T3" fmla="*/ 1194 h 4013"/>
                <a:gd name="T4" fmla="*/ 5717 w 6000"/>
                <a:gd name="T5" fmla="*/ 1193 h 4013"/>
                <a:gd name="T6" fmla="*/ 5717 w 6000"/>
                <a:gd name="T7" fmla="*/ 1192 h 4013"/>
                <a:gd name="T8" fmla="*/ 5717 w 6000"/>
                <a:gd name="T9" fmla="*/ 1190 h 4013"/>
                <a:gd name="T10" fmla="*/ 5718 w 6000"/>
                <a:gd name="T11" fmla="*/ 1190 h 4013"/>
                <a:gd name="T12" fmla="*/ 6000 w 6000"/>
                <a:gd name="T13" fmla="*/ 145 h 4013"/>
                <a:gd name="T14" fmla="*/ 5713 w 6000"/>
                <a:gd name="T15" fmla="*/ 79 h 4013"/>
                <a:gd name="T16" fmla="*/ 5288 w 6000"/>
                <a:gd name="T17" fmla="*/ 79 h 4013"/>
                <a:gd name="T18" fmla="*/ 5288 w 6000"/>
                <a:gd name="T19" fmla="*/ 79 h 4013"/>
                <a:gd name="T20" fmla="*/ 4989 w 6000"/>
                <a:gd name="T21" fmla="*/ 0 h 4013"/>
                <a:gd name="T22" fmla="*/ 4987 w 6000"/>
                <a:gd name="T23" fmla="*/ 3 h 4013"/>
                <a:gd name="T24" fmla="*/ 5031 w 6000"/>
                <a:gd name="T25" fmla="*/ 29 h 4013"/>
                <a:gd name="T26" fmla="*/ 5210 w 6000"/>
                <a:gd name="T27" fmla="*/ 762 h 4013"/>
                <a:gd name="T28" fmla="*/ 4964 w 6000"/>
                <a:gd name="T29" fmla="*/ 823 h 4013"/>
                <a:gd name="T30" fmla="*/ 5128 w 6000"/>
                <a:gd name="T31" fmla="*/ 1130 h 4013"/>
                <a:gd name="T32" fmla="*/ 4296 w 6000"/>
                <a:gd name="T33" fmla="*/ 2775 h 4013"/>
                <a:gd name="T34" fmla="*/ 4208 w 6000"/>
                <a:gd name="T35" fmla="*/ 3026 h 4013"/>
                <a:gd name="T36" fmla="*/ 4062 w 6000"/>
                <a:gd name="T37" fmla="*/ 2674 h 4013"/>
                <a:gd name="T38" fmla="*/ 3935 w 6000"/>
                <a:gd name="T39" fmla="*/ 2487 h 4013"/>
                <a:gd name="T40" fmla="*/ 3249 w 6000"/>
                <a:gd name="T41" fmla="*/ 1130 h 4013"/>
                <a:gd name="T42" fmla="*/ 3412 w 6000"/>
                <a:gd name="T43" fmla="*/ 823 h 4013"/>
                <a:gd name="T44" fmla="*/ 3167 w 6000"/>
                <a:gd name="T45" fmla="*/ 762 h 4013"/>
                <a:gd name="T46" fmla="*/ 3346 w 6000"/>
                <a:gd name="T47" fmla="*/ 29 h 4013"/>
                <a:gd name="T48" fmla="*/ 3390 w 6000"/>
                <a:gd name="T49" fmla="*/ 3 h 4013"/>
                <a:gd name="T50" fmla="*/ 3388 w 6000"/>
                <a:gd name="T51" fmla="*/ 0 h 4013"/>
                <a:gd name="T52" fmla="*/ 3089 w 6000"/>
                <a:gd name="T53" fmla="*/ 79 h 4013"/>
                <a:gd name="T54" fmla="*/ 3089 w 6000"/>
                <a:gd name="T55" fmla="*/ 79 h 4013"/>
                <a:gd name="T56" fmla="*/ 2713 w 6000"/>
                <a:gd name="T57" fmla="*/ 79 h 4013"/>
                <a:gd name="T58" fmla="*/ 2713 w 6000"/>
                <a:gd name="T59" fmla="*/ 82 h 4013"/>
                <a:gd name="T60" fmla="*/ 2706 w 6000"/>
                <a:gd name="T61" fmla="*/ 81 h 4013"/>
                <a:gd name="T62" fmla="*/ 2259 w 6000"/>
                <a:gd name="T63" fmla="*/ 528 h 4013"/>
                <a:gd name="T64" fmla="*/ 2272 w 6000"/>
                <a:gd name="T65" fmla="*/ 633 h 4013"/>
                <a:gd name="T66" fmla="*/ 1713 w 6000"/>
                <a:gd name="T67" fmla="*/ 1707 h 4013"/>
                <a:gd name="T68" fmla="*/ 438 w 6000"/>
                <a:gd name="T69" fmla="*/ 1931 h 4013"/>
                <a:gd name="T70" fmla="*/ 348 w 6000"/>
                <a:gd name="T71" fmla="*/ 1159 h 4013"/>
                <a:gd name="T72" fmla="*/ 0 w 6000"/>
                <a:gd name="T73" fmla="*/ 828 h 4013"/>
                <a:gd name="T74" fmla="*/ 899 w 6000"/>
                <a:gd name="T75" fmla="*/ 2612 h 4013"/>
                <a:gd name="T76" fmla="*/ 2025 w 6000"/>
                <a:gd name="T77" fmla="*/ 2414 h 4013"/>
                <a:gd name="T78" fmla="*/ 2293 w 6000"/>
                <a:gd name="T79" fmla="*/ 2218 h 4013"/>
                <a:gd name="T80" fmla="*/ 2706 w 6000"/>
                <a:gd name="T81" fmla="*/ 1424 h 4013"/>
                <a:gd name="T82" fmla="*/ 2698 w 6000"/>
                <a:gd name="T83" fmla="*/ 1575 h 4013"/>
                <a:gd name="T84" fmla="*/ 2698 w 6000"/>
                <a:gd name="T85" fmla="*/ 1619 h 4013"/>
                <a:gd name="T86" fmla="*/ 2666 w 6000"/>
                <a:gd name="T87" fmla="*/ 2688 h 4013"/>
                <a:gd name="T88" fmla="*/ 2652 w 6000"/>
                <a:gd name="T89" fmla="*/ 3148 h 4013"/>
                <a:gd name="T90" fmla="*/ 2631 w 6000"/>
                <a:gd name="T91" fmla="*/ 3788 h 4013"/>
                <a:gd name="T92" fmla="*/ 3968 w 6000"/>
                <a:gd name="T93" fmla="*/ 4013 h 4013"/>
                <a:gd name="T94" fmla="*/ 5765 w 6000"/>
                <a:gd name="T95" fmla="*/ 3594 h 4013"/>
                <a:gd name="T96" fmla="*/ 5743 w 6000"/>
                <a:gd name="T97" fmla="*/ 2314 h 4013"/>
                <a:gd name="T98" fmla="*/ 5751 w 6000"/>
                <a:gd name="T99" fmla="*/ 2352 h 4013"/>
                <a:gd name="T100" fmla="*/ 4180 w 6000"/>
                <a:gd name="T101" fmla="*/ 3152 h 4013"/>
                <a:gd name="T102" fmla="*/ 4180 w 6000"/>
                <a:gd name="T103" fmla="*/ 3152 h 4013"/>
                <a:gd name="T104" fmla="*/ 4180 w 6000"/>
                <a:gd name="T105" fmla="*/ 3152 h 4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000" h="4013">
                  <a:moveTo>
                    <a:pt x="5751" y="2352"/>
                  </a:moveTo>
                  <a:cubicBezTo>
                    <a:pt x="5728" y="1942"/>
                    <a:pt x="5718" y="1547"/>
                    <a:pt x="5717" y="1194"/>
                  </a:cubicBezTo>
                  <a:cubicBezTo>
                    <a:pt x="5717" y="1193"/>
                    <a:pt x="5717" y="1193"/>
                    <a:pt x="5717" y="1193"/>
                  </a:cubicBezTo>
                  <a:cubicBezTo>
                    <a:pt x="5717" y="1192"/>
                    <a:pt x="5717" y="1192"/>
                    <a:pt x="5717" y="1192"/>
                  </a:cubicBezTo>
                  <a:cubicBezTo>
                    <a:pt x="5717" y="1191"/>
                    <a:pt x="5717" y="1190"/>
                    <a:pt x="5717" y="1190"/>
                  </a:cubicBezTo>
                  <a:cubicBezTo>
                    <a:pt x="5718" y="1190"/>
                    <a:pt x="5718" y="1190"/>
                    <a:pt x="5718" y="1190"/>
                  </a:cubicBezTo>
                  <a:cubicBezTo>
                    <a:pt x="6000" y="145"/>
                    <a:pt x="6000" y="145"/>
                    <a:pt x="6000" y="145"/>
                  </a:cubicBezTo>
                  <a:cubicBezTo>
                    <a:pt x="5931" y="76"/>
                    <a:pt x="5713" y="79"/>
                    <a:pt x="5713" y="79"/>
                  </a:cubicBezTo>
                  <a:cubicBezTo>
                    <a:pt x="5288" y="79"/>
                    <a:pt x="5288" y="79"/>
                    <a:pt x="5288" y="79"/>
                  </a:cubicBezTo>
                  <a:cubicBezTo>
                    <a:pt x="5288" y="79"/>
                    <a:pt x="5288" y="79"/>
                    <a:pt x="5288" y="79"/>
                  </a:cubicBezTo>
                  <a:cubicBezTo>
                    <a:pt x="5181" y="74"/>
                    <a:pt x="5079" y="46"/>
                    <a:pt x="4989" y="0"/>
                  </a:cubicBezTo>
                  <a:cubicBezTo>
                    <a:pt x="4988" y="1"/>
                    <a:pt x="4987" y="2"/>
                    <a:pt x="4987" y="3"/>
                  </a:cubicBezTo>
                  <a:cubicBezTo>
                    <a:pt x="5031" y="29"/>
                    <a:pt x="5031" y="29"/>
                    <a:pt x="5031" y="29"/>
                  </a:cubicBezTo>
                  <a:cubicBezTo>
                    <a:pt x="5210" y="762"/>
                    <a:pt x="5210" y="762"/>
                    <a:pt x="5210" y="762"/>
                  </a:cubicBezTo>
                  <a:cubicBezTo>
                    <a:pt x="4964" y="823"/>
                    <a:pt x="4964" y="823"/>
                    <a:pt x="4964" y="823"/>
                  </a:cubicBezTo>
                  <a:cubicBezTo>
                    <a:pt x="5128" y="1130"/>
                    <a:pt x="5128" y="1130"/>
                    <a:pt x="5128" y="1130"/>
                  </a:cubicBezTo>
                  <a:cubicBezTo>
                    <a:pt x="4296" y="2775"/>
                    <a:pt x="4296" y="2775"/>
                    <a:pt x="4296" y="2775"/>
                  </a:cubicBezTo>
                  <a:cubicBezTo>
                    <a:pt x="4208" y="3026"/>
                    <a:pt x="4208" y="3026"/>
                    <a:pt x="4208" y="3026"/>
                  </a:cubicBezTo>
                  <a:cubicBezTo>
                    <a:pt x="4062" y="2674"/>
                    <a:pt x="4062" y="2674"/>
                    <a:pt x="4062" y="2674"/>
                  </a:cubicBezTo>
                  <a:cubicBezTo>
                    <a:pt x="3935" y="2487"/>
                    <a:pt x="3935" y="2487"/>
                    <a:pt x="3935" y="2487"/>
                  </a:cubicBezTo>
                  <a:cubicBezTo>
                    <a:pt x="3249" y="1130"/>
                    <a:pt x="3249" y="1130"/>
                    <a:pt x="3249" y="1130"/>
                  </a:cubicBezTo>
                  <a:cubicBezTo>
                    <a:pt x="3412" y="823"/>
                    <a:pt x="3412" y="823"/>
                    <a:pt x="3412" y="823"/>
                  </a:cubicBezTo>
                  <a:cubicBezTo>
                    <a:pt x="3167" y="762"/>
                    <a:pt x="3167" y="762"/>
                    <a:pt x="3167" y="762"/>
                  </a:cubicBezTo>
                  <a:cubicBezTo>
                    <a:pt x="3346" y="29"/>
                    <a:pt x="3346" y="29"/>
                    <a:pt x="3346" y="29"/>
                  </a:cubicBezTo>
                  <a:cubicBezTo>
                    <a:pt x="3390" y="3"/>
                    <a:pt x="3390" y="3"/>
                    <a:pt x="3390" y="3"/>
                  </a:cubicBezTo>
                  <a:cubicBezTo>
                    <a:pt x="3389" y="2"/>
                    <a:pt x="3389" y="1"/>
                    <a:pt x="3388" y="0"/>
                  </a:cubicBezTo>
                  <a:cubicBezTo>
                    <a:pt x="3297" y="46"/>
                    <a:pt x="3196" y="74"/>
                    <a:pt x="3089" y="79"/>
                  </a:cubicBezTo>
                  <a:cubicBezTo>
                    <a:pt x="3089" y="79"/>
                    <a:pt x="3089" y="79"/>
                    <a:pt x="3089" y="79"/>
                  </a:cubicBezTo>
                  <a:cubicBezTo>
                    <a:pt x="2713" y="79"/>
                    <a:pt x="2713" y="79"/>
                    <a:pt x="2713" y="79"/>
                  </a:cubicBezTo>
                  <a:cubicBezTo>
                    <a:pt x="2713" y="80"/>
                    <a:pt x="2713" y="81"/>
                    <a:pt x="2713" y="82"/>
                  </a:cubicBezTo>
                  <a:cubicBezTo>
                    <a:pt x="2710" y="82"/>
                    <a:pt x="2708" y="81"/>
                    <a:pt x="2706" y="81"/>
                  </a:cubicBezTo>
                  <a:cubicBezTo>
                    <a:pt x="2459" y="81"/>
                    <a:pt x="2259" y="281"/>
                    <a:pt x="2259" y="528"/>
                  </a:cubicBezTo>
                  <a:cubicBezTo>
                    <a:pt x="2259" y="564"/>
                    <a:pt x="2264" y="600"/>
                    <a:pt x="2272" y="633"/>
                  </a:cubicBezTo>
                  <a:cubicBezTo>
                    <a:pt x="1713" y="1707"/>
                    <a:pt x="1713" y="1707"/>
                    <a:pt x="1713" y="1707"/>
                  </a:cubicBezTo>
                  <a:cubicBezTo>
                    <a:pt x="438" y="1931"/>
                    <a:pt x="438" y="1931"/>
                    <a:pt x="438" y="1931"/>
                  </a:cubicBezTo>
                  <a:cubicBezTo>
                    <a:pt x="348" y="1159"/>
                    <a:pt x="348" y="1159"/>
                    <a:pt x="348" y="1159"/>
                  </a:cubicBezTo>
                  <a:cubicBezTo>
                    <a:pt x="327" y="976"/>
                    <a:pt x="177" y="839"/>
                    <a:pt x="0" y="828"/>
                  </a:cubicBezTo>
                  <a:cubicBezTo>
                    <a:pt x="148" y="1500"/>
                    <a:pt x="463" y="2110"/>
                    <a:pt x="899" y="2612"/>
                  </a:cubicBezTo>
                  <a:cubicBezTo>
                    <a:pt x="2025" y="2414"/>
                    <a:pt x="2025" y="2414"/>
                    <a:pt x="2025" y="2414"/>
                  </a:cubicBezTo>
                  <a:cubicBezTo>
                    <a:pt x="2140" y="2393"/>
                    <a:pt x="2239" y="2321"/>
                    <a:pt x="2293" y="2218"/>
                  </a:cubicBezTo>
                  <a:cubicBezTo>
                    <a:pt x="2706" y="1424"/>
                    <a:pt x="2706" y="1424"/>
                    <a:pt x="2706" y="1424"/>
                  </a:cubicBezTo>
                  <a:cubicBezTo>
                    <a:pt x="2703" y="1478"/>
                    <a:pt x="2701" y="1528"/>
                    <a:pt x="2698" y="1575"/>
                  </a:cubicBezTo>
                  <a:cubicBezTo>
                    <a:pt x="2698" y="1619"/>
                    <a:pt x="2698" y="1619"/>
                    <a:pt x="2698" y="1619"/>
                  </a:cubicBezTo>
                  <a:cubicBezTo>
                    <a:pt x="2666" y="2688"/>
                    <a:pt x="2666" y="2688"/>
                    <a:pt x="2666" y="2688"/>
                  </a:cubicBezTo>
                  <a:cubicBezTo>
                    <a:pt x="2652" y="3148"/>
                    <a:pt x="2652" y="3148"/>
                    <a:pt x="2652" y="3148"/>
                  </a:cubicBezTo>
                  <a:cubicBezTo>
                    <a:pt x="2631" y="3788"/>
                    <a:pt x="2631" y="3788"/>
                    <a:pt x="2631" y="3788"/>
                  </a:cubicBezTo>
                  <a:cubicBezTo>
                    <a:pt x="3050" y="3933"/>
                    <a:pt x="3500" y="4013"/>
                    <a:pt x="3968" y="4013"/>
                  </a:cubicBezTo>
                  <a:cubicBezTo>
                    <a:pt x="4613" y="4013"/>
                    <a:pt x="5223" y="3862"/>
                    <a:pt x="5765" y="3594"/>
                  </a:cubicBezTo>
                  <a:cubicBezTo>
                    <a:pt x="5743" y="2314"/>
                    <a:pt x="5743" y="2314"/>
                    <a:pt x="5743" y="2314"/>
                  </a:cubicBezTo>
                  <a:lnTo>
                    <a:pt x="5751" y="2352"/>
                  </a:lnTo>
                  <a:close/>
                  <a:moveTo>
                    <a:pt x="4180" y="3152"/>
                  </a:moveTo>
                  <a:cubicBezTo>
                    <a:pt x="4180" y="3152"/>
                    <a:pt x="4180" y="3152"/>
                    <a:pt x="4180" y="3152"/>
                  </a:cubicBezTo>
                  <a:cubicBezTo>
                    <a:pt x="4180" y="3152"/>
                    <a:pt x="4180" y="3152"/>
                    <a:pt x="4180" y="3152"/>
                  </a:cubicBezTo>
                  <a:close/>
                </a:path>
              </a:pathLst>
            </a:custGeom>
            <a:solidFill>
              <a:srgbClr val="4844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53" name="PA-任意多边形 10">
              <a:extLst>
                <a:ext uri="{FF2B5EF4-FFF2-40B4-BE49-F238E27FC236}">
                  <a16:creationId xmlns:a16="http://schemas.microsoft.com/office/drawing/2014/main" id="{4F2AEE74-E3EE-4766-A103-15159E03047B}"/>
                </a:ext>
              </a:extLst>
            </p:cNvPr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6657" y="1808"/>
              <a:ext cx="310" cy="147"/>
            </a:xfrm>
            <a:custGeom>
              <a:avLst/>
              <a:gdLst>
                <a:gd name="T0" fmla="*/ 1083 w 1083"/>
                <a:gd name="T1" fmla="*/ 150 h 514"/>
                <a:gd name="T2" fmla="*/ 1083 w 1083"/>
                <a:gd name="T3" fmla="*/ 150 h 514"/>
                <a:gd name="T4" fmla="*/ 1083 w 1083"/>
                <a:gd name="T5" fmla="*/ 0 h 514"/>
                <a:gd name="T6" fmla="*/ 162 w 1083"/>
                <a:gd name="T7" fmla="*/ 0 h 514"/>
                <a:gd name="T8" fmla="*/ 162 w 1083"/>
                <a:gd name="T9" fmla="*/ 217 h 514"/>
                <a:gd name="T10" fmla="*/ 159 w 1083"/>
                <a:gd name="T11" fmla="*/ 217 h 514"/>
                <a:gd name="T12" fmla="*/ 0 w 1083"/>
                <a:gd name="T13" fmla="*/ 445 h 514"/>
                <a:gd name="T14" fmla="*/ 1083 w 1083"/>
                <a:gd name="T15" fmla="*/ 150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83" h="514">
                  <a:moveTo>
                    <a:pt x="1083" y="150"/>
                  </a:moveTo>
                  <a:cubicBezTo>
                    <a:pt x="1083" y="150"/>
                    <a:pt x="1083" y="150"/>
                    <a:pt x="1083" y="150"/>
                  </a:cubicBezTo>
                  <a:cubicBezTo>
                    <a:pt x="1083" y="0"/>
                    <a:pt x="1083" y="0"/>
                    <a:pt x="1083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217"/>
                    <a:pt x="162" y="217"/>
                    <a:pt x="162" y="217"/>
                  </a:cubicBezTo>
                  <a:cubicBezTo>
                    <a:pt x="159" y="217"/>
                    <a:pt x="159" y="217"/>
                    <a:pt x="159" y="217"/>
                  </a:cubicBezTo>
                  <a:cubicBezTo>
                    <a:pt x="121" y="303"/>
                    <a:pt x="66" y="380"/>
                    <a:pt x="0" y="445"/>
                  </a:cubicBezTo>
                  <a:cubicBezTo>
                    <a:pt x="719" y="514"/>
                    <a:pt x="1083" y="150"/>
                    <a:pt x="1083" y="150"/>
                  </a:cubicBezTo>
                  <a:close/>
                </a:path>
              </a:pathLst>
            </a:custGeom>
            <a:solidFill>
              <a:srgbClr val="DCB7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54" name="PA-任意多边形 11">
              <a:extLst>
                <a:ext uri="{FF2B5EF4-FFF2-40B4-BE49-F238E27FC236}">
                  <a16:creationId xmlns:a16="http://schemas.microsoft.com/office/drawing/2014/main" id="{EE182D5C-0239-4EDE-B020-C088A4D71A0D}"/>
                </a:ext>
              </a:extLst>
            </p:cNvPr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6603" y="1851"/>
              <a:ext cx="455" cy="273"/>
            </a:xfrm>
            <a:custGeom>
              <a:avLst/>
              <a:gdLst>
                <a:gd name="T0" fmla="*/ 1271 w 1588"/>
                <a:gd name="T1" fmla="*/ 141 h 953"/>
                <a:gd name="T2" fmla="*/ 1271 w 1588"/>
                <a:gd name="T3" fmla="*/ 0 h 953"/>
                <a:gd name="T4" fmla="*/ 1271 w 1588"/>
                <a:gd name="T5" fmla="*/ 0 h 953"/>
                <a:gd name="T6" fmla="*/ 188 w 1588"/>
                <a:gd name="T7" fmla="*/ 295 h 953"/>
                <a:gd name="T8" fmla="*/ 0 w 1588"/>
                <a:gd name="T9" fmla="*/ 430 h 953"/>
                <a:gd name="T10" fmla="*/ 350 w 1588"/>
                <a:gd name="T11" fmla="*/ 737 h 953"/>
                <a:gd name="T12" fmla="*/ 350 w 1588"/>
                <a:gd name="T13" fmla="*/ 939 h 953"/>
                <a:gd name="T14" fmla="*/ 352 w 1588"/>
                <a:gd name="T15" fmla="*/ 939 h 953"/>
                <a:gd name="T16" fmla="*/ 352 w 1588"/>
                <a:gd name="T17" fmla="*/ 953 h 953"/>
                <a:gd name="T18" fmla="*/ 1227 w 1588"/>
                <a:gd name="T19" fmla="*/ 953 h 953"/>
                <a:gd name="T20" fmla="*/ 1227 w 1588"/>
                <a:gd name="T21" fmla="*/ 939 h 953"/>
                <a:gd name="T22" fmla="*/ 1271 w 1588"/>
                <a:gd name="T23" fmla="*/ 939 h 953"/>
                <a:gd name="T24" fmla="*/ 1271 w 1588"/>
                <a:gd name="T25" fmla="*/ 717 h 953"/>
                <a:gd name="T26" fmla="*/ 1588 w 1588"/>
                <a:gd name="T27" fmla="*/ 427 h 953"/>
                <a:gd name="T28" fmla="*/ 1271 w 1588"/>
                <a:gd name="T29" fmla="*/ 141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88" h="953">
                  <a:moveTo>
                    <a:pt x="1271" y="141"/>
                  </a:moveTo>
                  <a:cubicBezTo>
                    <a:pt x="1271" y="0"/>
                    <a:pt x="1271" y="0"/>
                    <a:pt x="1271" y="0"/>
                  </a:cubicBezTo>
                  <a:cubicBezTo>
                    <a:pt x="1271" y="0"/>
                    <a:pt x="1271" y="0"/>
                    <a:pt x="1271" y="0"/>
                  </a:cubicBezTo>
                  <a:cubicBezTo>
                    <a:pt x="1271" y="0"/>
                    <a:pt x="907" y="364"/>
                    <a:pt x="188" y="295"/>
                  </a:cubicBezTo>
                  <a:cubicBezTo>
                    <a:pt x="133" y="350"/>
                    <a:pt x="69" y="395"/>
                    <a:pt x="0" y="430"/>
                  </a:cubicBezTo>
                  <a:cubicBezTo>
                    <a:pt x="90" y="559"/>
                    <a:pt x="210" y="664"/>
                    <a:pt x="350" y="737"/>
                  </a:cubicBezTo>
                  <a:cubicBezTo>
                    <a:pt x="350" y="939"/>
                    <a:pt x="350" y="939"/>
                    <a:pt x="350" y="939"/>
                  </a:cubicBezTo>
                  <a:cubicBezTo>
                    <a:pt x="352" y="939"/>
                    <a:pt x="352" y="939"/>
                    <a:pt x="352" y="939"/>
                  </a:cubicBezTo>
                  <a:cubicBezTo>
                    <a:pt x="352" y="953"/>
                    <a:pt x="352" y="953"/>
                    <a:pt x="352" y="953"/>
                  </a:cubicBezTo>
                  <a:cubicBezTo>
                    <a:pt x="1227" y="953"/>
                    <a:pt x="1227" y="953"/>
                    <a:pt x="1227" y="953"/>
                  </a:cubicBezTo>
                  <a:cubicBezTo>
                    <a:pt x="1227" y="939"/>
                    <a:pt x="1227" y="939"/>
                    <a:pt x="1227" y="939"/>
                  </a:cubicBezTo>
                  <a:cubicBezTo>
                    <a:pt x="1271" y="939"/>
                    <a:pt x="1271" y="939"/>
                    <a:pt x="1271" y="939"/>
                  </a:cubicBezTo>
                  <a:cubicBezTo>
                    <a:pt x="1271" y="717"/>
                    <a:pt x="1271" y="717"/>
                    <a:pt x="1271" y="717"/>
                  </a:cubicBezTo>
                  <a:cubicBezTo>
                    <a:pt x="1397" y="645"/>
                    <a:pt x="1506" y="546"/>
                    <a:pt x="1588" y="427"/>
                  </a:cubicBezTo>
                  <a:cubicBezTo>
                    <a:pt x="1457" y="364"/>
                    <a:pt x="1347" y="264"/>
                    <a:pt x="1271" y="141"/>
                  </a:cubicBezTo>
                  <a:close/>
                </a:path>
              </a:pathLst>
            </a:custGeom>
            <a:solidFill>
              <a:srgbClr val="F5D0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55" name="PA-任意多边形 12">
              <a:extLst>
                <a:ext uri="{FF2B5EF4-FFF2-40B4-BE49-F238E27FC236}">
                  <a16:creationId xmlns:a16="http://schemas.microsoft.com/office/drawing/2014/main" id="{5FE4B631-35D9-4A5F-A6DF-B87F143047C9}"/>
                </a:ext>
              </a:extLst>
            </p:cNvPr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6651" y="2018"/>
              <a:ext cx="365" cy="821"/>
            </a:xfrm>
            <a:custGeom>
              <a:avLst/>
              <a:gdLst>
                <a:gd name="T0" fmla="*/ 1274 w 1274"/>
                <a:gd name="T1" fmla="*/ 0 h 2873"/>
                <a:gd name="T2" fmla="*/ 615 w 1274"/>
                <a:gd name="T3" fmla="*/ 260 h 2873"/>
                <a:gd name="T4" fmla="*/ 0 w 1274"/>
                <a:gd name="T5" fmla="*/ 38 h 2873"/>
                <a:gd name="T6" fmla="*/ 642 w 1274"/>
                <a:gd name="T7" fmla="*/ 2873 h 2873"/>
                <a:gd name="T8" fmla="*/ 1274 w 1274"/>
                <a:gd name="T9" fmla="*/ 0 h 28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4" h="2873">
                  <a:moveTo>
                    <a:pt x="1274" y="0"/>
                  </a:moveTo>
                  <a:cubicBezTo>
                    <a:pt x="1102" y="161"/>
                    <a:pt x="870" y="260"/>
                    <a:pt x="615" y="260"/>
                  </a:cubicBezTo>
                  <a:cubicBezTo>
                    <a:pt x="381" y="260"/>
                    <a:pt x="167" y="176"/>
                    <a:pt x="0" y="38"/>
                  </a:cubicBezTo>
                  <a:cubicBezTo>
                    <a:pt x="642" y="2873"/>
                    <a:pt x="642" y="2873"/>
                    <a:pt x="642" y="2873"/>
                  </a:cubicBezTo>
                  <a:lnTo>
                    <a:pt x="12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56" name="PA-任意多边形 13">
              <a:extLst>
                <a:ext uri="{FF2B5EF4-FFF2-40B4-BE49-F238E27FC236}">
                  <a16:creationId xmlns:a16="http://schemas.microsoft.com/office/drawing/2014/main" id="{9A5F2D1B-FAE2-4FE6-AB53-D6F802DC6419}"/>
                </a:ext>
              </a:extLst>
            </p:cNvPr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6742" y="2132"/>
              <a:ext cx="182" cy="706"/>
            </a:xfrm>
            <a:custGeom>
              <a:avLst/>
              <a:gdLst>
                <a:gd name="T0" fmla="*/ 140 w 182"/>
                <a:gd name="T1" fmla="*/ 574 h 706"/>
                <a:gd name="T2" fmla="*/ 182 w 182"/>
                <a:gd name="T3" fmla="*/ 473 h 706"/>
                <a:gd name="T4" fmla="*/ 133 w 182"/>
                <a:gd name="T5" fmla="*/ 12 h 706"/>
                <a:gd name="T6" fmla="*/ 94 w 182"/>
                <a:gd name="T7" fmla="*/ 1 h 706"/>
                <a:gd name="T8" fmla="*/ 94 w 182"/>
                <a:gd name="T9" fmla="*/ 0 h 706"/>
                <a:gd name="T10" fmla="*/ 93 w 182"/>
                <a:gd name="T11" fmla="*/ 0 h 706"/>
                <a:gd name="T12" fmla="*/ 92 w 182"/>
                <a:gd name="T13" fmla="*/ 0 h 706"/>
                <a:gd name="T14" fmla="*/ 92 w 182"/>
                <a:gd name="T15" fmla="*/ 1 h 706"/>
                <a:gd name="T16" fmla="*/ 53 w 182"/>
                <a:gd name="T17" fmla="*/ 12 h 706"/>
                <a:gd name="T18" fmla="*/ 0 w 182"/>
                <a:gd name="T19" fmla="*/ 503 h 706"/>
                <a:gd name="T20" fmla="*/ 63 w 182"/>
                <a:gd name="T21" fmla="*/ 622 h 706"/>
                <a:gd name="T22" fmla="*/ 93 w 182"/>
                <a:gd name="T23" fmla="*/ 706 h 706"/>
                <a:gd name="T24" fmla="*/ 103 w 182"/>
                <a:gd name="T25" fmla="*/ 688 h 706"/>
                <a:gd name="T26" fmla="*/ 127 w 182"/>
                <a:gd name="T27" fmla="*/ 619 h 706"/>
                <a:gd name="T28" fmla="*/ 140 w 182"/>
                <a:gd name="T29" fmla="*/ 574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2" h="706">
                  <a:moveTo>
                    <a:pt x="140" y="574"/>
                  </a:moveTo>
                  <a:lnTo>
                    <a:pt x="182" y="473"/>
                  </a:lnTo>
                  <a:lnTo>
                    <a:pt x="133" y="12"/>
                  </a:lnTo>
                  <a:lnTo>
                    <a:pt x="94" y="1"/>
                  </a:lnTo>
                  <a:lnTo>
                    <a:pt x="94" y="0"/>
                  </a:lnTo>
                  <a:lnTo>
                    <a:pt x="93" y="0"/>
                  </a:lnTo>
                  <a:lnTo>
                    <a:pt x="92" y="0"/>
                  </a:lnTo>
                  <a:lnTo>
                    <a:pt x="92" y="1"/>
                  </a:lnTo>
                  <a:lnTo>
                    <a:pt x="53" y="12"/>
                  </a:lnTo>
                  <a:lnTo>
                    <a:pt x="0" y="503"/>
                  </a:lnTo>
                  <a:lnTo>
                    <a:pt x="63" y="622"/>
                  </a:lnTo>
                  <a:lnTo>
                    <a:pt x="93" y="706"/>
                  </a:lnTo>
                  <a:lnTo>
                    <a:pt x="103" y="688"/>
                  </a:lnTo>
                  <a:lnTo>
                    <a:pt x="127" y="619"/>
                  </a:lnTo>
                  <a:lnTo>
                    <a:pt x="140" y="574"/>
                  </a:lnTo>
                  <a:close/>
                </a:path>
              </a:pathLst>
            </a:custGeom>
            <a:solidFill>
              <a:srgbClr val="DE59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57" name="PA-任意多边形 14">
              <a:extLst>
                <a:ext uri="{FF2B5EF4-FFF2-40B4-BE49-F238E27FC236}">
                  <a16:creationId xmlns:a16="http://schemas.microsoft.com/office/drawing/2014/main" id="{FF05CF04-0739-4801-A2AC-E6434DABE55B}"/>
                </a:ext>
              </a:extLst>
            </p:cNvPr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6760" y="2060"/>
              <a:ext cx="146" cy="90"/>
            </a:xfrm>
            <a:custGeom>
              <a:avLst/>
              <a:gdLst>
                <a:gd name="T0" fmla="*/ 134 w 146"/>
                <a:gd name="T1" fmla="*/ 8 h 90"/>
                <a:gd name="T2" fmla="*/ 73 w 146"/>
                <a:gd name="T3" fmla="*/ 0 h 90"/>
                <a:gd name="T4" fmla="*/ 12 w 146"/>
                <a:gd name="T5" fmla="*/ 8 h 90"/>
                <a:gd name="T6" fmla="*/ 0 w 146"/>
                <a:gd name="T7" fmla="*/ 42 h 90"/>
                <a:gd name="T8" fmla="*/ 29 w 146"/>
                <a:gd name="T9" fmla="*/ 88 h 90"/>
                <a:gd name="T10" fmla="*/ 73 w 146"/>
                <a:gd name="T11" fmla="*/ 90 h 90"/>
                <a:gd name="T12" fmla="*/ 117 w 146"/>
                <a:gd name="T13" fmla="*/ 88 h 90"/>
                <a:gd name="T14" fmla="*/ 146 w 146"/>
                <a:gd name="T15" fmla="*/ 42 h 90"/>
                <a:gd name="T16" fmla="*/ 134 w 146"/>
                <a:gd name="T17" fmla="*/ 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6" h="90">
                  <a:moveTo>
                    <a:pt x="134" y="8"/>
                  </a:moveTo>
                  <a:lnTo>
                    <a:pt x="73" y="0"/>
                  </a:lnTo>
                  <a:lnTo>
                    <a:pt x="12" y="8"/>
                  </a:lnTo>
                  <a:lnTo>
                    <a:pt x="0" y="42"/>
                  </a:lnTo>
                  <a:lnTo>
                    <a:pt x="29" y="88"/>
                  </a:lnTo>
                  <a:lnTo>
                    <a:pt x="73" y="90"/>
                  </a:lnTo>
                  <a:lnTo>
                    <a:pt x="117" y="88"/>
                  </a:lnTo>
                  <a:lnTo>
                    <a:pt x="146" y="42"/>
                  </a:lnTo>
                  <a:lnTo>
                    <a:pt x="134" y="8"/>
                  </a:lnTo>
                  <a:close/>
                </a:path>
              </a:pathLst>
            </a:custGeom>
            <a:solidFill>
              <a:srgbClr val="DE59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58" name="PA-任意多边形 15">
              <a:extLst>
                <a:ext uri="{FF2B5EF4-FFF2-40B4-BE49-F238E27FC236}">
                  <a16:creationId xmlns:a16="http://schemas.microsoft.com/office/drawing/2014/main" id="{1D1FC351-0EE7-4DE6-87AD-16996F0E84AB}"/>
                </a:ext>
              </a:extLst>
            </p:cNvPr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6588" y="1955"/>
              <a:ext cx="242" cy="244"/>
            </a:xfrm>
            <a:custGeom>
              <a:avLst/>
              <a:gdLst>
                <a:gd name="T0" fmla="*/ 47 w 242"/>
                <a:gd name="T1" fmla="*/ 0 h 244"/>
                <a:gd name="T2" fmla="*/ 242 w 242"/>
                <a:gd name="T3" fmla="*/ 105 h 244"/>
                <a:gd name="T4" fmla="*/ 104 w 242"/>
                <a:gd name="T5" fmla="*/ 244 h 244"/>
                <a:gd name="T6" fmla="*/ 0 w 242"/>
                <a:gd name="T7" fmla="*/ 27 h 244"/>
                <a:gd name="T8" fmla="*/ 47 w 242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" h="244">
                  <a:moveTo>
                    <a:pt x="47" y="0"/>
                  </a:moveTo>
                  <a:lnTo>
                    <a:pt x="242" y="105"/>
                  </a:lnTo>
                  <a:lnTo>
                    <a:pt x="104" y="244"/>
                  </a:lnTo>
                  <a:lnTo>
                    <a:pt x="0" y="27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59" name="PA-任意多边形 16">
              <a:extLst>
                <a:ext uri="{FF2B5EF4-FFF2-40B4-BE49-F238E27FC236}">
                  <a16:creationId xmlns:a16="http://schemas.microsoft.com/office/drawing/2014/main" id="{740A0111-E509-4231-A9CE-445388D3A5FF}"/>
                </a:ext>
              </a:extLst>
            </p:cNvPr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6831" y="1955"/>
              <a:ext cx="242" cy="244"/>
            </a:xfrm>
            <a:custGeom>
              <a:avLst/>
              <a:gdLst>
                <a:gd name="T0" fmla="*/ 196 w 242"/>
                <a:gd name="T1" fmla="*/ 0 h 244"/>
                <a:gd name="T2" fmla="*/ 0 w 242"/>
                <a:gd name="T3" fmla="*/ 105 h 244"/>
                <a:gd name="T4" fmla="*/ 139 w 242"/>
                <a:gd name="T5" fmla="*/ 244 h 244"/>
                <a:gd name="T6" fmla="*/ 242 w 242"/>
                <a:gd name="T7" fmla="*/ 27 h 244"/>
                <a:gd name="T8" fmla="*/ 196 w 242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" h="244">
                  <a:moveTo>
                    <a:pt x="196" y="0"/>
                  </a:moveTo>
                  <a:lnTo>
                    <a:pt x="0" y="105"/>
                  </a:lnTo>
                  <a:lnTo>
                    <a:pt x="139" y="244"/>
                  </a:lnTo>
                  <a:lnTo>
                    <a:pt x="242" y="27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60" name="PA-任意多边形 17">
              <a:extLst>
                <a:ext uri="{FF2B5EF4-FFF2-40B4-BE49-F238E27FC236}">
                  <a16:creationId xmlns:a16="http://schemas.microsoft.com/office/drawing/2014/main" id="{90184D2C-3C54-499F-9A9C-882BCDF9E810}"/>
                </a:ext>
              </a:extLst>
            </p:cNvPr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6835" y="1081"/>
              <a:ext cx="336" cy="814"/>
            </a:xfrm>
            <a:custGeom>
              <a:avLst/>
              <a:gdLst>
                <a:gd name="T0" fmla="*/ 1171 w 1171"/>
                <a:gd name="T1" fmla="*/ 1091 h 2848"/>
                <a:gd name="T2" fmla="*/ 24 w 1171"/>
                <a:gd name="T3" fmla="*/ 0 h 2848"/>
                <a:gd name="T4" fmla="*/ 0 w 1171"/>
                <a:gd name="T5" fmla="*/ 0 h 2848"/>
                <a:gd name="T6" fmla="*/ 0 w 1171"/>
                <a:gd name="T7" fmla="*/ 2848 h 2848"/>
                <a:gd name="T8" fmla="*/ 1171 w 1171"/>
                <a:gd name="T9" fmla="*/ 1091 h 2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1" h="2848">
                  <a:moveTo>
                    <a:pt x="1171" y="1091"/>
                  </a:moveTo>
                  <a:cubicBezTo>
                    <a:pt x="1171" y="261"/>
                    <a:pt x="672" y="0"/>
                    <a:pt x="24" y="0"/>
                  </a:cubicBezTo>
                  <a:cubicBezTo>
                    <a:pt x="16" y="0"/>
                    <a:pt x="8" y="0"/>
                    <a:pt x="0" y="0"/>
                  </a:cubicBezTo>
                  <a:cubicBezTo>
                    <a:pt x="0" y="2848"/>
                    <a:pt x="0" y="2848"/>
                    <a:pt x="0" y="2848"/>
                  </a:cubicBezTo>
                  <a:cubicBezTo>
                    <a:pt x="647" y="2845"/>
                    <a:pt x="1171" y="1920"/>
                    <a:pt x="1171" y="1091"/>
                  </a:cubicBezTo>
                  <a:close/>
                </a:path>
              </a:pathLst>
            </a:custGeom>
            <a:solidFill>
              <a:srgbClr val="F5D0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61" name="PA-任意多边形 18">
              <a:extLst>
                <a:ext uri="{FF2B5EF4-FFF2-40B4-BE49-F238E27FC236}">
                  <a16:creationId xmlns:a16="http://schemas.microsoft.com/office/drawing/2014/main" id="{352228BA-36FD-4BD7-BDA7-B5C7897F50CD}"/>
                </a:ext>
              </a:extLst>
            </p:cNvPr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6498" y="1081"/>
              <a:ext cx="337" cy="814"/>
            </a:xfrm>
            <a:custGeom>
              <a:avLst/>
              <a:gdLst>
                <a:gd name="T0" fmla="*/ 1147 w 1177"/>
                <a:gd name="T1" fmla="*/ 1 h 2848"/>
                <a:gd name="T2" fmla="*/ 0 w 1177"/>
                <a:gd name="T3" fmla="*/ 1091 h 2848"/>
                <a:gd name="T4" fmla="*/ 1147 w 1177"/>
                <a:gd name="T5" fmla="*/ 2847 h 2848"/>
                <a:gd name="T6" fmla="*/ 1174 w 1177"/>
                <a:gd name="T7" fmla="*/ 2848 h 2848"/>
                <a:gd name="T8" fmla="*/ 1177 w 1177"/>
                <a:gd name="T9" fmla="*/ 2848 h 2848"/>
                <a:gd name="T10" fmla="*/ 1177 w 1177"/>
                <a:gd name="T11" fmla="*/ 0 h 2848"/>
                <a:gd name="T12" fmla="*/ 1147 w 1177"/>
                <a:gd name="T13" fmla="*/ 1 h 2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7" h="2848">
                  <a:moveTo>
                    <a:pt x="1147" y="1"/>
                  </a:moveTo>
                  <a:cubicBezTo>
                    <a:pt x="523" y="21"/>
                    <a:pt x="0" y="284"/>
                    <a:pt x="0" y="1091"/>
                  </a:cubicBezTo>
                  <a:cubicBezTo>
                    <a:pt x="0" y="1910"/>
                    <a:pt x="512" y="2829"/>
                    <a:pt x="1147" y="2847"/>
                  </a:cubicBezTo>
                  <a:cubicBezTo>
                    <a:pt x="1156" y="2847"/>
                    <a:pt x="1165" y="2848"/>
                    <a:pt x="1174" y="2848"/>
                  </a:cubicBezTo>
                  <a:cubicBezTo>
                    <a:pt x="1175" y="2848"/>
                    <a:pt x="1176" y="2848"/>
                    <a:pt x="1177" y="2848"/>
                  </a:cubicBezTo>
                  <a:cubicBezTo>
                    <a:pt x="1177" y="0"/>
                    <a:pt x="1177" y="0"/>
                    <a:pt x="1177" y="0"/>
                  </a:cubicBezTo>
                  <a:cubicBezTo>
                    <a:pt x="1167" y="1"/>
                    <a:pt x="1157" y="1"/>
                    <a:pt x="1147" y="1"/>
                  </a:cubicBezTo>
                  <a:close/>
                </a:path>
              </a:pathLst>
            </a:custGeom>
            <a:solidFill>
              <a:srgbClr val="E7C1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62" name="PA-任意多边形 19">
              <a:extLst>
                <a:ext uri="{FF2B5EF4-FFF2-40B4-BE49-F238E27FC236}">
                  <a16:creationId xmlns:a16="http://schemas.microsoft.com/office/drawing/2014/main" id="{75ACDB86-ED7C-48C6-8B29-91957C09A2AE}"/>
                </a:ext>
              </a:extLst>
            </p:cNvPr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6461" y="1009"/>
              <a:ext cx="733" cy="484"/>
            </a:xfrm>
            <a:custGeom>
              <a:avLst/>
              <a:gdLst>
                <a:gd name="T0" fmla="*/ 2557 w 2561"/>
                <a:gd name="T1" fmla="*/ 1237 h 1694"/>
                <a:gd name="T2" fmla="*/ 2378 w 2561"/>
                <a:gd name="T3" fmla="*/ 598 h 1694"/>
                <a:gd name="T4" fmla="*/ 1612 w 2561"/>
                <a:gd name="T5" fmla="*/ 10 h 1694"/>
                <a:gd name="T6" fmla="*/ 714 w 2561"/>
                <a:gd name="T7" fmla="*/ 108 h 1694"/>
                <a:gd name="T8" fmla="*/ 502 w 2561"/>
                <a:gd name="T9" fmla="*/ 140 h 1694"/>
                <a:gd name="T10" fmla="*/ 393 w 2561"/>
                <a:gd name="T11" fmla="*/ 140 h 1694"/>
                <a:gd name="T12" fmla="*/ 415 w 2561"/>
                <a:gd name="T13" fmla="*/ 195 h 1694"/>
                <a:gd name="T14" fmla="*/ 435 w 2561"/>
                <a:gd name="T15" fmla="*/ 240 h 1694"/>
                <a:gd name="T16" fmla="*/ 376 w 2561"/>
                <a:gd name="T17" fmla="*/ 225 h 1694"/>
                <a:gd name="T18" fmla="*/ 140 w 2561"/>
                <a:gd name="T19" fmla="*/ 113 h 1694"/>
                <a:gd name="T20" fmla="*/ 186 w 2561"/>
                <a:gd name="T21" fmla="*/ 420 h 1694"/>
                <a:gd name="T22" fmla="*/ 256 w 2561"/>
                <a:gd name="T23" fmla="*/ 545 h 1694"/>
                <a:gd name="T24" fmla="*/ 156 w 2561"/>
                <a:gd name="T25" fmla="*/ 519 h 1694"/>
                <a:gd name="T26" fmla="*/ 198 w 2561"/>
                <a:gd name="T27" fmla="*/ 666 h 1694"/>
                <a:gd name="T28" fmla="*/ 0 w 2561"/>
                <a:gd name="T29" fmla="*/ 1377 h 1694"/>
                <a:gd name="T30" fmla="*/ 272 w 2561"/>
                <a:gd name="T31" fmla="*/ 1694 h 1694"/>
                <a:gd name="T32" fmla="*/ 366 w 2561"/>
                <a:gd name="T33" fmla="*/ 1466 h 1694"/>
                <a:gd name="T34" fmla="*/ 371 w 2561"/>
                <a:gd name="T35" fmla="*/ 1467 h 1694"/>
                <a:gd name="T36" fmla="*/ 493 w 2561"/>
                <a:gd name="T37" fmla="*/ 866 h 1694"/>
                <a:gd name="T38" fmla="*/ 1966 w 2561"/>
                <a:gd name="T39" fmla="*/ 888 h 1694"/>
                <a:gd name="T40" fmla="*/ 1999 w 2561"/>
                <a:gd name="T41" fmla="*/ 850 h 1694"/>
                <a:gd name="T42" fmla="*/ 2347 w 2561"/>
                <a:gd name="T43" fmla="*/ 1613 h 1694"/>
                <a:gd name="T44" fmla="*/ 2559 w 2561"/>
                <a:gd name="T45" fmla="*/ 1258 h 1694"/>
                <a:gd name="T46" fmla="*/ 2561 w 2561"/>
                <a:gd name="T47" fmla="*/ 1257 h 1694"/>
                <a:gd name="T48" fmla="*/ 2557 w 2561"/>
                <a:gd name="T49" fmla="*/ 1237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61" h="1694">
                  <a:moveTo>
                    <a:pt x="2557" y="1237"/>
                  </a:moveTo>
                  <a:cubicBezTo>
                    <a:pt x="2529" y="866"/>
                    <a:pt x="2378" y="598"/>
                    <a:pt x="2378" y="598"/>
                  </a:cubicBezTo>
                  <a:cubicBezTo>
                    <a:pt x="2479" y="146"/>
                    <a:pt x="2057" y="20"/>
                    <a:pt x="1612" y="10"/>
                  </a:cubicBezTo>
                  <a:cubicBezTo>
                    <a:pt x="1201" y="0"/>
                    <a:pt x="770" y="88"/>
                    <a:pt x="714" y="108"/>
                  </a:cubicBezTo>
                  <a:cubicBezTo>
                    <a:pt x="654" y="130"/>
                    <a:pt x="569" y="138"/>
                    <a:pt x="502" y="140"/>
                  </a:cubicBezTo>
                  <a:cubicBezTo>
                    <a:pt x="440" y="142"/>
                    <a:pt x="393" y="140"/>
                    <a:pt x="393" y="140"/>
                  </a:cubicBezTo>
                  <a:cubicBezTo>
                    <a:pt x="395" y="150"/>
                    <a:pt x="405" y="174"/>
                    <a:pt x="415" y="195"/>
                  </a:cubicBezTo>
                  <a:cubicBezTo>
                    <a:pt x="425" y="219"/>
                    <a:pt x="435" y="240"/>
                    <a:pt x="435" y="240"/>
                  </a:cubicBezTo>
                  <a:cubicBezTo>
                    <a:pt x="423" y="241"/>
                    <a:pt x="402" y="235"/>
                    <a:pt x="376" y="225"/>
                  </a:cubicBezTo>
                  <a:cubicBezTo>
                    <a:pt x="286" y="192"/>
                    <a:pt x="140" y="113"/>
                    <a:pt x="140" y="113"/>
                  </a:cubicBezTo>
                  <a:cubicBezTo>
                    <a:pt x="124" y="234"/>
                    <a:pt x="153" y="342"/>
                    <a:pt x="186" y="420"/>
                  </a:cubicBezTo>
                  <a:cubicBezTo>
                    <a:pt x="219" y="498"/>
                    <a:pt x="256" y="545"/>
                    <a:pt x="256" y="545"/>
                  </a:cubicBezTo>
                  <a:cubicBezTo>
                    <a:pt x="230" y="550"/>
                    <a:pt x="156" y="519"/>
                    <a:pt x="156" y="519"/>
                  </a:cubicBezTo>
                  <a:cubicBezTo>
                    <a:pt x="177" y="619"/>
                    <a:pt x="198" y="666"/>
                    <a:pt x="198" y="666"/>
                  </a:cubicBezTo>
                  <a:cubicBezTo>
                    <a:pt x="40" y="782"/>
                    <a:pt x="3" y="1116"/>
                    <a:pt x="0" y="1377"/>
                  </a:cubicBezTo>
                  <a:cubicBezTo>
                    <a:pt x="272" y="1694"/>
                    <a:pt x="272" y="1694"/>
                    <a:pt x="272" y="1694"/>
                  </a:cubicBezTo>
                  <a:cubicBezTo>
                    <a:pt x="366" y="1466"/>
                    <a:pt x="366" y="1466"/>
                    <a:pt x="366" y="1466"/>
                  </a:cubicBezTo>
                  <a:cubicBezTo>
                    <a:pt x="368" y="1467"/>
                    <a:pt x="369" y="1467"/>
                    <a:pt x="371" y="1467"/>
                  </a:cubicBezTo>
                  <a:cubicBezTo>
                    <a:pt x="438" y="1227"/>
                    <a:pt x="493" y="866"/>
                    <a:pt x="493" y="866"/>
                  </a:cubicBezTo>
                  <a:cubicBezTo>
                    <a:pt x="1201" y="1321"/>
                    <a:pt x="1853" y="958"/>
                    <a:pt x="1966" y="888"/>
                  </a:cubicBezTo>
                  <a:cubicBezTo>
                    <a:pt x="1987" y="865"/>
                    <a:pt x="1999" y="850"/>
                    <a:pt x="1999" y="850"/>
                  </a:cubicBezTo>
                  <a:cubicBezTo>
                    <a:pt x="2039" y="1306"/>
                    <a:pt x="2347" y="1613"/>
                    <a:pt x="2347" y="1613"/>
                  </a:cubicBezTo>
                  <a:cubicBezTo>
                    <a:pt x="2321" y="1420"/>
                    <a:pt x="2543" y="1269"/>
                    <a:pt x="2559" y="1258"/>
                  </a:cubicBezTo>
                  <a:cubicBezTo>
                    <a:pt x="2560" y="1257"/>
                    <a:pt x="2561" y="1257"/>
                    <a:pt x="2561" y="1257"/>
                  </a:cubicBezTo>
                  <a:cubicBezTo>
                    <a:pt x="2560" y="1250"/>
                    <a:pt x="2559" y="1244"/>
                    <a:pt x="2557" y="1237"/>
                  </a:cubicBezTo>
                  <a:close/>
                </a:path>
              </a:pathLst>
            </a:custGeom>
            <a:solidFill>
              <a:srgbClr val="4024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63" name="PA-任意多边形 20">
              <a:extLst>
                <a:ext uri="{FF2B5EF4-FFF2-40B4-BE49-F238E27FC236}">
                  <a16:creationId xmlns:a16="http://schemas.microsoft.com/office/drawing/2014/main" id="{0A334962-62E3-461E-ADC7-BA2301B2FE40}"/>
                </a:ext>
              </a:extLst>
            </p:cNvPr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>
              <a:off x="7114" y="1366"/>
              <a:ext cx="112" cy="187"/>
            </a:xfrm>
            <a:custGeom>
              <a:avLst/>
              <a:gdLst>
                <a:gd name="T0" fmla="*/ 45 w 390"/>
                <a:gd name="T1" fmla="*/ 289 h 657"/>
                <a:gd name="T2" fmla="*/ 115 w 390"/>
                <a:gd name="T3" fmla="*/ 635 h 657"/>
                <a:gd name="T4" fmla="*/ 346 w 390"/>
                <a:gd name="T5" fmla="*/ 368 h 657"/>
                <a:gd name="T6" fmla="*/ 275 w 390"/>
                <a:gd name="T7" fmla="*/ 22 h 657"/>
                <a:gd name="T8" fmla="*/ 45 w 390"/>
                <a:gd name="T9" fmla="*/ 289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0" h="657">
                  <a:moveTo>
                    <a:pt x="45" y="289"/>
                  </a:moveTo>
                  <a:cubicBezTo>
                    <a:pt x="0" y="458"/>
                    <a:pt x="32" y="613"/>
                    <a:pt x="115" y="635"/>
                  </a:cubicBezTo>
                  <a:cubicBezTo>
                    <a:pt x="198" y="657"/>
                    <a:pt x="301" y="538"/>
                    <a:pt x="346" y="368"/>
                  </a:cubicBezTo>
                  <a:cubicBezTo>
                    <a:pt x="390" y="199"/>
                    <a:pt x="358" y="44"/>
                    <a:pt x="275" y="22"/>
                  </a:cubicBezTo>
                  <a:cubicBezTo>
                    <a:pt x="192" y="0"/>
                    <a:pt x="89" y="119"/>
                    <a:pt x="45" y="289"/>
                  </a:cubicBezTo>
                  <a:close/>
                </a:path>
              </a:pathLst>
            </a:custGeom>
            <a:solidFill>
              <a:srgbClr val="F5D0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64" name="PA-任意多边形 21">
              <a:extLst>
                <a:ext uri="{FF2B5EF4-FFF2-40B4-BE49-F238E27FC236}">
                  <a16:creationId xmlns:a16="http://schemas.microsoft.com/office/drawing/2014/main" id="{C3E31C3D-F2A2-4584-A698-9AAD98885CDD}"/>
                </a:ext>
              </a:extLst>
            </p:cNvPr>
            <p:cNvSpPr>
              <a:spLocks/>
            </p:cNvSpPr>
            <p:nvPr>
              <p:custDataLst>
                <p:tags r:id="rId18"/>
              </p:custDataLst>
            </p:nvPr>
          </p:nvSpPr>
          <p:spPr bwMode="auto">
            <a:xfrm>
              <a:off x="6442" y="1369"/>
              <a:ext cx="105" cy="183"/>
            </a:xfrm>
            <a:custGeom>
              <a:avLst/>
              <a:gdLst>
                <a:gd name="T0" fmla="*/ 320 w 366"/>
                <a:gd name="T1" fmla="*/ 282 h 641"/>
                <a:gd name="T2" fmla="*/ 266 w 366"/>
                <a:gd name="T3" fmla="*/ 620 h 641"/>
                <a:gd name="T4" fmla="*/ 46 w 366"/>
                <a:gd name="T5" fmla="*/ 358 h 641"/>
                <a:gd name="T6" fmla="*/ 100 w 366"/>
                <a:gd name="T7" fmla="*/ 21 h 641"/>
                <a:gd name="T8" fmla="*/ 320 w 366"/>
                <a:gd name="T9" fmla="*/ 282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6" h="641">
                  <a:moveTo>
                    <a:pt x="320" y="282"/>
                  </a:moveTo>
                  <a:cubicBezTo>
                    <a:pt x="366" y="448"/>
                    <a:pt x="342" y="599"/>
                    <a:pt x="266" y="620"/>
                  </a:cubicBezTo>
                  <a:cubicBezTo>
                    <a:pt x="191" y="641"/>
                    <a:pt x="92" y="524"/>
                    <a:pt x="46" y="358"/>
                  </a:cubicBezTo>
                  <a:cubicBezTo>
                    <a:pt x="0" y="193"/>
                    <a:pt x="24" y="42"/>
                    <a:pt x="100" y="21"/>
                  </a:cubicBezTo>
                  <a:cubicBezTo>
                    <a:pt x="175" y="0"/>
                    <a:pt x="274" y="117"/>
                    <a:pt x="320" y="282"/>
                  </a:cubicBezTo>
                  <a:close/>
                </a:path>
              </a:pathLst>
            </a:custGeom>
            <a:solidFill>
              <a:srgbClr val="E7C1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65" name="PA-任意多边形 22">
              <a:extLst>
                <a:ext uri="{FF2B5EF4-FFF2-40B4-BE49-F238E27FC236}">
                  <a16:creationId xmlns:a16="http://schemas.microsoft.com/office/drawing/2014/main" id="{58AF8287-6300-4D74-98DB-99BF7B59DB1B}"/>
                </a:ext>
              </a:extLst>
            </p:cNvPr>
            <p:cNvSpPr>
              <a:spLocks/>
            </p:cNvSpPr>
            <p:nvPr>
              <p:custDataLst>
                <p:tags r:id="rId19"/>
              </p:custDataLst>
            </p:nvPr>
          </p:nvSpPr>
          <p:spPr bwMode="auto">
            <a:xfrm>
              <a:off x="6537" y="1955"/>
              <a:ext cx="298" cy="884"/>
            </a:xfrm>
            <a:custGeom>
              <a:avLst/>
              <a:gdLst>
                <a:gd name="T0" fmla="*/ 298 w 298"/>
                <a:gd name="T1" fmla="*/ 884 h 884"/>
                <a:gd name="T2" fmla="*/ 114 w 298"/>
                <a:gd name="T3" fmla="*/ 74 h 884"/>
                <a:gd name="T4" fmla="*/ 98 w 298"/>
                <a:gd name="T5" fmla="*/ 0 h 884"/>
                <a:gd name="T6" fmla="*/ 64 w 298"/>
                <a:gd name="T7" fmla="*/ 20 h 884"/>
                <a:gd name="T8" fmla="*/ 51 w 298"/>
                <a:gd name="T9" fmla="*/ 27 h 884"/>
                <a:gd name="T10" fmla="*/ 0 w 298"/>
                <a:gd name="T11" fmla="*/ 237 h 884"/>
                <a:gd name="T12" fmla="*/ 70 w 298"/>
                <a:gd name="T13" fmla="*/ 254 h 884"/>
                <a:gd name="T14" fmla="*/ 24 w 298"/>
                <a:gd name="T15" fmla="*/ 342 h 884"/>
                <a:gd name="T16" fmla="*/ 298 w 298"/>
                <a:gd name="T17" fmla="*/ 884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8" h="884">
                  <a:moveTo>
                    <a:pt x="298" y="884"/>
                  </a:moveTo>
                  <a:lnTo>
                    <a:pt x="114" y="74"/>
                  </a:lnTo>
                  <a:lnTo>
                    <a:pt x="98" y="0"/>
                  </a:lnTo>
                  <a:lnTo>
                    <a:pt x="64" y="20"/>
                  </a:lnTo>
                  <a:lnTo>
                    <a:pt x="51" y="27"/>
                  </a:lnTo>
                  <a:lnTo>
                    <a:pt x="0" y="237"/>
                  </a:lnTo>
                  <a:lnTo>
                    <a:pt x="70" y="254"/>
                  </a:lnTo>
                  <a:lnTo>
                    <a:pt x="24" y="342"/>
                  </a:lnTo>
                  <a:lnTo>
                    <a:pt x="298" y="884"/>
                  </a:lnTo>
                  <a:close/>
                </a:path>
              </a:pathLst>
            </a:custGeom>
            <a:solidFill>
              <a:srgbClr val="3532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66" name="PA-任意多边形 23">
              <a:extLst>
                <a:ext uri="{FF2B5EF4-FFF2-40B4-BE49-F238E27FC236}">
                  <a16:creationId xmlns:a16="http://schemas.microsoft.com/office/drawing/2014/main" id="{F6E8FEE2-D5BF-41AA-9E2B-0D31AB7AE10F}"/>
                </a:ext>
              </a:extLst>
            </p:cNvPr>
            <p:cNvSpPr>
              <a:spLocks/>
            </p:cNvSpPr>
            <p:nvPr>
              <p:custDataLst>
                <p:tags r:id="rId20"/>
              </p:custDataLst>
            </p:nvPr>
          </p:nvSpPr>
          <p:spPr bwMode="auto">
            <a:xfrm>
              <a:off x="6835" y="1955"/>
              <a:ext cx="293" cy="884"/>
            </a:xfrm>
            <a:custGeom>
              <a:avLst/>
              <a:gdLst>
                <a:gd name="T0" fmla="*/ 293 w 293"/>
                <a:gd name="T1" fmla="*/ 237 h 884"/>
                <a:gd name="T2" fmla="*/ 242 w 293"/>
                <a:gd name="T3" fmla="*/ 27 h 884"/>
                <a:gd name="T4" fmla="*/ 241 w 293"/>
                <a:gd name="T5" fmla="*/ 27 h 884"/>
                <a:gd name="T6" fmla="*/ 195 w 293"/>
                <a:gd name="T7" fmla="*/ 0 h 884"/>
                <a:gd name="T8" fmla="*/ 181 w 293"/>
                <a:gd name="T9" fmla="*/ 63 h 884"/>
                <a:gd name="T10" fmla="*/ 0 w 293"/>
                <a:gd name="T11" fmla="*/ 884 h 884"/>
                <a:gd name="T12" fmla="*/ 269 w 293"/>
                <a:gd name="T13" fmla="*/ 342 h 884"/>
                <a:gd name="T14" fmla="*/ 222 w 293"/>
                <a:gd name="T15" fmla="*/ 254 h 884"/>
                <a:gd name="T16" fmla="*/ 293 w 293"/>
                <a:gd name="T17" fmla="*/ 237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3" h="884">
                  <a:moveTo>
                    <a:pt x="293" y="237"/>
                  </a:moveTo>
                  <a:lnTo>
                    <a:pt x="242" y="27"/>
                  </a:lnTo>
                  <a:lnTo>
                    <a:pt x="241" y="27"/>
                  </a:lnTo>
                  <a:lnTo>
                    <a:pt x="195" y="0"/>
                  </a:lnTo>
                  <a:lnTo>
                    <a:pt x="181" y="63"/>
                  </a:lnTo>
                  <a:lnTo>
                    <a:pt x="0" y="884"/>
                  </a:lnTo>
                  <a:lnTo>
                    <a:pt x="269" y="342"/>
                  </a:lnTo>
                  <a:lnTo>
                    <a:pt x="222" y="254"/>
                  </a:lnTo>
                  <a:lnTo>
                    <a:pt x="293" y="237"/>
                  </a:lnTo>
                  <a:close/>
                </a:path>
              </a:pathLst>
            </a:custGeom>
            <a:solidFill>
              <a:srgbClr val="3532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67" name="PA-任意多边形 24">
              <a:extLst>
                <a:ext uri="{FF2B5EF4-FFF2-40B4-BE49-F238E27FC236}">
                  <a16:creationId xmlns:a16="http://schemas.microsoft.com/office/drawing/2014/main" id="{60F91125-485A-4FFA-B007-B2BE5B74C1C0}"/>
                </a:ext>
              </a:extLst>
            </p:cNvPr>
            <p:cNvSpPr>
              <a:spLocks/>
            </p:cNvSpPr>
            <p:nvPr>
              <p:custDataLst>
                <p:tags r:id="rId21"/>
              </p:custDataLst>
            </p:nvPr>
          </p:nvSpPr>
          <p:spPr bwMode="auto">
            <a:xfrm>
              <a:off x="5355" y="1522"/>
              <a:ext cx="1062" cy="1240"/>
            </a:xfrm>
            <a:custGeom>
              <a:avLst/>
              <a:gdLst>
                <a:gd name="T0" fmla="*/ 1062 w 1062"/>
                <a:gd name="T1" fmla="*/ 1069 h 1240"/>
                <a:gd name="T2" fmla="*/ 216 w 1062"/>
                <a:gd name="T3" fmla="*/ 1240 h 1240"/>
                <a:gd name="T4" fmla="*/ 0 w 1062"/>
                <a:gd name="T5" fmla="*/ 170 h 1240"/>
                <a:gd name="T6" fmla="*/ 846 w 1062"/>
                <a:gd name="T7" fmla="*/ 0 h 1240"/>
                <a:gd name="T8" fmla="*/ 1062 w 1062"/>
                <a:gd name="T9" fmla="*/ 1069 h 1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2" h="1240">
                  <a:moveTo>
                    <a:pt x="1062" y="1069"/>
                  </a:moveTo>
                  <a:lnTo>
                    <a:pt x="216" y="1240"/>
                  </a:lnTo>
                  <a:lnTo>
                    <a:pt x="0" y="170"/>
                  </a:lnTo>
                  <a:lnTo>
                    <a:pt x="846" y="0"/>
                  </a:lnTo>
                  <a:lnTo>
                    <a:pt x="1062" y="1069"/>
                  </a:lnTo>
                  <a:close/>
                </a:path>
              </a:pathLst>
            </a:custGeom>
            <a:solidFill>
              <a:srgbClr val="A12D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68" name="PA-任意多边形 25">
              <a:extLst>
                <a:ext uri="{FF2B5EF4-FFF2-40B4-BE49-F238E27FC236}">
                  <a16:creationId xmlns:a16="http://schemas.microsoft.com/office/drawing/2014/main" id="{AACA5815-787A-4976-86AD-25E52099A9C4}"/>
                </a:ext>
              </a:extLst>
            </p:cNvPr>
            <p:cNvSpPr>
              <a:spLocks/>
            </p:cNvSpPr>
            <p:nvPr>
              <p:custDataLst>
                <p:tags r:id="rId22"/>
              </p:custDataLst>
            </p:nvPr>
          </p:nvSpPr>
          <p:spPr bwMode="auto">
            <a:xfrm>
              <a:off x="5410" y="1587"/>
              <a:ext cx="951" cy="1109"/>
            </a:xfrm>
            <a:custGeom>
              <a:avLst/>
              <a:gdLst>
                <a:gd name="T0" fmla="*/ 951 w 951"/>
                <a:gd name="T1" fmla="*/ 957 h 1109"/>
                <a:gd name="T2" fmla="*/ 194 w 951"/>
                <a:gd name="T3" fmla="*/ 1109 h 1109"/>
                <a:gd name="T4" fmla="*/ 0 w 951"/>
                <a:gd name="T5" fmla="*/ 153 h 1109"/>
                <a:gd name="T6" fmla="*/ 758 w 951"/>
                <a:gd name="T7" fmla="*/ 0 h 1109"/>
                <a:gd name="T8" fmla="*/ 951 w 951"/>
                <a:gd name="T9" fmla="*/ 95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1" h="1109">
                  <a:moveTo>
                    <a:pt x="951" y="957"/>
                  </a:moveTo>
                  <a:lnTo>
                    <a:pt x="194" y="1109"/>
                  </a:lnTo>
                  <a:lnTo>
                    <a:pt x="0" y="153"/>
                  </a:lnTo>
                  <a:lnTo>
                    <a:pt x="758" y="0"/>
                  </a:lnTo>
                  <a:lnTo>
                    <a:pt x="951" y="9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69" name="PA-任意多边形 26">
              <a:extLst>
                <a:ext uri="{FF2B5EF4-FFF2-40B4-BE49-F238E27FC236}">
                  <a16:creationId xmlns:a16="http://schemas.microsoft.com/office/drawing/2014/main" id="{977489B8-7442-48E4-AEEA-3DA2582A68E9}"/>
                </a:ext>
              </a:extLst>
            </p:cNvPr>
            <p:cNvSpPr>
              <a:spLocks/>
            </p:cNvSpPr>
            <p:nvPr>
              <p:custDataLst>
                <p:tags r:id="rId23"/>
              </p:custDataLst>
            </p:nvPr>
          </p:nvSpPr>
          <p:spPr bwMode="auto">
            <a:xfrm>
              <a:off x="5617" y="1548"/>
              <a:ext cx="351" cy="164"/>
            </a:xfrm>
            <a:custGeom>
              <a:avLst/>
              <a:gdLst>
                <a:gd name="T0" fmla="*/ 1084 w 1225"/>
                <a:gd name="T1" fmla="*/ 0 h 574"/>
                <a:gd name="T2" fmla="*/ 545 w 1225"/>
                <a:gd name="T3" fmla="*/ 125 h 574"/>
                <a:gd name="T4" fmla="*/ 0 w 1225"/>
                <a:gd name="T5" fmla="*/ 218 h 574"/>
                <a:gd name="T6" fmla="*/ 6 w 1225"/>
                <a:gd name="T7" fmla="*/ 574 h 574"/>
                <a:gd name="T8" fmla="*/ 590 w 1225"/>
                <a:gd name="T9" fmla="*/ 456 h 574"/>
                <a:gd name="T10" fmla="*/ 632 w 1225"/>
                <a:gd name="T11" fmla="*/ 448 h 574"/>
                <a:gd name="T12" fmla="*/ 1225 w 1225"/>
                <a:gd name="T13" fmla="*/ 328 h 574"/>
                <a:gd name="T14" fmla="*/ 1084 w 1225"/>
                <a:gd name="T15" fmla="*/ 0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5" h="574">
                  <a:moveTo>
                    <a:pt x="1084" y="0"/>
                  </a:moveTo>
                  <a:cubicBezTo>
                    <a:pt x="545" y="125"/>
                    <a:pt x="545" y="125"/>
                    <a:pt x="545" y="125"/>
                  </a:cubicBezTo>
                  <a:cubicBezTo>
                    <a:pt x="0" y="218"/>
                    <a:pt x="0" y="218"/>
                    <a:pt x="0" y="218"/>
                  </a:cubicBezTo>
                  <a:cubicBezTo>
                    <a:pt x="0" y="218"/>
                    <a:pt x="62" y="391"/>
                    <a:pt x="6" y="574"/>
                  </a:cubicBezTo>
                  <a:cubicBezTo>
                    <a:pt x="590" y="456"/>
                    <a:pt x="590" y="456"/>
                    <a:pt x="590" y="456"/>
                  </a:cubicBezTo>
                  <a:cubicBezTo>
                    <a:pt x="632" y="448"/>
                    <a:pt x="632" y="448"/>
                    <a:pt x="632" y="448"/>
                  </a:cubicBezTo>
                  <a:cubicBezTo>
                    <a:pt x="1225" y="328"/>
                    <a:pt x="1225" y="328"/>
                    <a:pt x="1225" y="328"/>
                  </a:cubicBezTo>
                  <a:cubicBezTo>
                    <a:pt x="1103" y="181"/>
                    <a:pt x="1084" y="0"/>
                    <a:pt x="1084" y="0"/>
                  </a:cubicBezTo>
                  <a:close/>
                </a:path>
              </a:pathLst>
            </a:custGeom>
            <a:solidFill>
              <a:srgbClr val="3262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70" name="PA-任意多边形 27">
              <a:extLst>
                <a:ext uri="{FF2B5EF4-FFF2-40B4-BE49-F238E27FC236}">
                  <a16:creationId xmlns:a16="http://schemas.microsoft.com/office/drawing/2014/main" id="{415BE356-0923-4DCE-9BF9-1DEBEC1956F6}"/>
                </a:ext>
              </a:extLst>
            </p:cNvPr>
            <p:cNvSpPr>
              <a:spLocks/>
            </p:cNvSpPr>
            <p:nvPr>
              <p:custDataLst>
                <p:tags r:id="rId24"/>
              </p:custDataLst>
            </p:nvPr>
          </p:nvSpPr>
          <p:spPr bwMode="auto">
            <a:xfrm>
              <a:off x="5611" y="1621"/>
              <a:ext cx="361" cy="105"/>
            </a:xfrm>
            <a:custGeom>
              <a:avLst/>
              <a:gdLst>
                <a:gd name="T0" fmla="*/ 1254 w 1261"/>
                <a:gd name="T1" fmla="*/ 58 h 367"/>
                <a:gd name="T2" fmla="*/ 1204 w 1261"/>
                <a:gd name="T3" fmla="*/ 134 h 367"/>
                <a:gd name="T4" fmla="*/ 83 w 1261"/>
                <a:gd name="T5" fmla="*/ 360 h 367"/>
                <a:gd name="T6" fmla="*/ 7 w 1261"/>
                <a:gd name="T7" fmla="*/ 309 h 367"/>
                <a:gd name="T8" fmla="*/ 58 w 1261"/>
                <a:gd name="T9" fmla="*/ 233 h 367"/>
                <a:gd name="T10" fmla="*/ 1178 w 1261"/>
                <a:gd name="T11" fmla="*/ 7 h 367"/>
                <a:gd name="T12" fmla="*/ 1254 w 1261"/>
                <a:gd name="T13" fmla="*/ 58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1" h="367">
                  <a:moveTo>
                    <a:pt x="1254" y="58"/>
                  </a:moveTo>
                  <a:cubicBezTo>
                    <a:pt x="1261" y="92"/>
                    <a:pt x="1239" y="127"/>
                    <a:pt x="1204" y="134"/>
                  </a:cubicBezTo>
                  <a:cubicBezTo>
                    <a:pt x="83" y="360"/>
                    <a:pt x="83" y="360"/>
                    <a:pt x="83" y="360"/>
                  </a:cubicBezTo>
                  <a:cubicBezTo>
                    <a:pt x="49" y="367"/>
                    <a:pt x="14" y="344"/>
                    <a:pt x="7" y="309"/>
                  </a:cubicBezTo>
                  <a:cubicBezTo>
                    <a:pt x="0" y="274"/>
                    <a:pt x="23" y="240"/>
                    <a:pt x="58" y="233"/>
                  </a:cubicBezTo>
                  <a:cubicBezTo>
                    <a:pt x="1178" y="7"/>
                    <a:pt x="1178" y="7"/>
                    <a:pt x="1178" y="7"/>
                  </a:cubicBezTo>
                  <a:cubicBezTo>
                    <a:pt x="1213" y="0"/>
                    <a:pt x="1247" y="23"/>
                    <a:pt x="1254" y="58"/>
                  </a:cubicBezTo>
                  <a:close/>
                </a:path>
              </a:pathLst>
            </a:custGeom>
            <a:solidFill>
              <a:srgbClr val="254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71" name="PA-任意多边形 28">
              <a:extLst>
                <a:ext uri="{FF2B5EF4-FFF2-40B4-BE49-F238E27FC236}">
                  <a16:creationId xmlns:a16="http://schemas.microsoft.com/office/drawing/2014/main" id="{D51B3DA9-75BB-4795-86D5-9B4FD27FA584}"/>
                </a:ext>
              </a:extLst>
            </p:cNvPr>
            <p:cNvSpPr>
              <a:spLocks/>
            </p:cNvSpPr>
            <p:nvPr>
              <p:custDataLst>
                <p:tags r:id="rId25"/>
              </p:custDataLst>
            </p:nvPr>
          </p:nvSpPr>
          <p:spPr bwMode="auto">
            <a:xfrm>
              <a:off x="5609" y="1533"/>
              <a:ext cx="327" cy="95"/>
            </a:xfrm>
            <a:custGeom>
              <a:avLst/>
              <a:gdLst>
                <a:gd name="T0" fmla="*/ 1132 w 1139"/>
                <a:gd name="T1" fmla="*/ 52 h 332"/>
                <a:gd name="T2" fmla="*/ 1087 w 1139"/>
                <a:gd name="T3" fmla="*/ 121 h 332"/>
                <a:gd name="T4" fmla="*/ 75 w 1139"/>
                <a:gd name="T5" fmla="*/ 325 h 332"/>
                <a:gd name="T6" fmla="*/ 6 w 1139"/>
                <a:gd name="T7" fmla="*/ 280 h 332"/>
                <a:gd name="T8" fmla="*/ 52 w 1139"/>
                <a:gd name="T9" fmla="*/ 211 h 332"/>
                <a:gd name="T10" fmla="*/ 1064 w 1139"/>
                <a:gd name="T11" fmla="*/ 7 h 332"/>
                <a:gd name="T12" fmla="*/ 1132 w 1139"/>
                <a:gd name="T13" fmla="*/ 5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9" h="332">
                  <a:moveTo>
                    <a:pt x="1132" y="52"/>
                  </a:moveTo>
                  <a:cubicBezTo>
                    <a:pt x="1139" y="84"/>
                    <a:pt x="1118" y="115"/>
                    <a:pt x="1087" y="121"/>
                  </a:cubicBezTo>
                  <a:cubicBezTo>
                    <a:pt x="75" y="325"/>
                    <a:pt x="75" y="325"/>
                    <a:pt x="75" y="325"/>
                  </a:cubicBezTo>
                  <a:cubicBezTo>
                    <a:pt x="43" y="332"/>
                    <a:pt x="12" y="311"/>
                    <a:pt x="6" y="280"/>
                  </a:cubicBezTo>
                  <a:cubicBezTo>
                    <a:pt x="0" y="248"/>
                    <a:pt x="20" y="217"/>
                    <a:pt x="52" y="211"/>
                  </a:cubicBezTo>
                  <a:cubicBezTo>
                    <a:pt x="1064" y="7"/>
                    <a:pt x="1064" y="7"/>
                    <a:pt x="1064" y="7"/>
                  </a:cubicBezTo>
                  <a:cubicBezTo>
                    <a:pt x="1095" y="0"/>
                    <a:pt x="1126" y="21"/>
                    <a:pt x="1132" y="52"/>
                  </a:cubicBezTo>
                  <a:close/>
                </a:path>
              </a:pathLst>
            </a:custGeom>
            <a:solidFill>
              <a:srgbClr val="254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72" name="PA-任意多边形 29">
              <a:extLst>
                <a:ext uri="{FF2B5EF4-FFF2-40B4-BE49-F238E27FC236}">
                  <a16:creationId xmlns:a16="http://schemas.microsoft.com/office/drawing/2014/main" id="{74F1C023-73E8-4828-A88B-57F3FA7C31D7}"/>
                </a:ext>
              </a:extLst>
            </p:cNvPr>
            <p:cNvSpPr>
              <a:spLocks noEditPoints="1"/>
            </p:cNvSpPr>
            <p:nvPr>
              <p:custDataLst>
                <p:tags r:id="rId26"/>
              </p:custDataLst>
            </p:nvPr>
          </p:nvSpPr>
          <p:spPr bwMode="auto">
            <a:xfrm>
              <a:off x="5663" y="1454"/>
              <a:ext cx="202" cy="149"/>
            </a:xfrm>
            <a:custGeom>
              <a:avLst/>
              <a:gdLst>
                <a:gd name="T0" fmla="*/ 688 w 707"/>
                <a:gd name="T1" fmla="*/ 297 h 524"/>
                <a:gd name="T2" fmla="*/ 296 w 707"/>
                <a:gd name="T3" fmla="*/ 37 h 524"/>
                <a:gd name="T4" fmla="*/ 36 w 707"/>
                <a:gd name="T5" fmla="*/ 428 h 524"/>
                <a:gd name="T6" fmla="*/ 55 w 707"/>
                <a:gd name="T7" fmla="*/ 524 h 524"/>
                <a:gd name="T8" fmla="*/ 707 w 707"/>
                <a:gd name="T9" fmla="*/ 393 h 524"/>
                <a:gd name="T10" fmla="*/ 688 w 707"/>
                <a:gd name="T11" fmla="*/ 297 h 524"/>
                <a:gd name="T12" fmla="*/ 366 w 707"/>
                <a:gd name="T13" fmla="*/ 383 h 524"/>
                <a:gd name="T14" fmla="*/ 214 w 707"/>
                <a:gd name="T15" fmla="*/ 282 h 524"/>
                <a:gd name="T16" fmla="*/ 315 w 707"/>
                <a:gd name="T17" fmla="*/ 130 h 524"/>
                <a:gd name="T18" fmla="*/ 467 w 707"/>
                <a:gd name="T19" fmla="*/ 231 h 524"/>
                <a:gd name="T20" fmla="*/ 366 w 707"/>
                <a:gd name="T21" fmla="*/ 383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7" h="524">
                  <a:moveTo>
                    <a:pt x="688" y="297"/>
                  </a:moveTo>
                  <a:cubicBezTo>
                    <a:pt x="651" y="117"/>
                    <a:pt x="476" y="0"/>
                    <a:pt x="296" y="37"/>
                  </a:cubicBezTo>
                  <a:cubicBezTo>
                    <a:pt x="116" y="73"/>
                    <a:pt x="0" y="248"/>
                    <a:pt x="36" y="428"/>
                  </a:cubicBezTo>
                  <a:cubicBezTo>
                    <a:pt x="55" y="524"/>
                    <a:pt x="55" y="524"/>
                    <a:pt x="55" y="524"/>
                  </a:cubicBezTo>
                  <a:cubicBezTo>
                    <a:pt x="707" y="393"/>
                    <a:pt x="707" y="393"/>
                    <a:pt x="707" y="393"/>
                  </a:cubicBezTo>
                  <a:lnTo>
                    <a:pt x="688" y="297"/>
                  </a:lnTo>
                  <a:close/>
                  <a:moveTo>
                    <a:pt x="366" y="383"/>
                  </a:moveTo>
                  <a:cubicBezTo>
                    <a:pt x="296" y="397"/>
                    <a:pt x="228" y="352"/>
                    <a:pt x="214" y="282"/>
                  </a:cubicBezTo>
                  <a:cubicBezTo>
                    <a:pt x="200" y="212"/>
                    <a:pt x="245" y="144"/>
                    <a:pt x="315" y="130"/>
                  </a:cubicBezTo>
                  <a:cubicBezTo>
                    <a:pt x="385" y="116"/>
                    <a:pt x="453" y="161"/>
                    <a:pt x="467" y="231"/>
                  </a:cubicBezTo>
                  <a:cubicBezTo>
                    <a:pt x="481" y="301"/>
                    <a:pt x="436" y="369"/>
                    <a:pt x="366" y="383"/>
                  </a:cubicBezTo>
                  <a:close/>
                </a:path>
              </a:pathLst>
            </a:custGeom>
            <a:solidFill>
              <a:srgbClr val="254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73" name="PA-任意多边形 30">
              <a:extLst>
                <a:ext uri="{FF2B5EF4-FFF2-40B4-BE49-F238E27FC236}">
                  <a16:creationId xmlns:a16="http://schemas.microsoft.com/office/drawing/2014/main" id="{29EE053E-5AFD-47B3-82B3-1EEAF4DB2923}"/>
                </a:ext>
              </a:extLst>
            </p:cNvPr>
            <p:cNvSpPr>
              <a:spLocks/>
            </p:cNvSpPr>
            <p:nvPr>
              <p:custDataLst>
                <p:tags r:id="rId27"/>
              </p:custDataLst>
            </p:nvPr>
          </p:nvSpPr>
          <p:spPr bwMode="auto">
            <a:xfrm>
              <a:off x="5503" y="1856"/>
              <a:ext cx="68" cy="68"/>
            </a:xfrm>
            <a:custGeom>
              <a:avLst/>
              <a:gdLst>
                <a:gd name="T0" fmla="*/ 68 w 68"/>
                <a:gd name="T1" fmla="*/ 56 h 68"/>
                <a:gd name="T2" fmla="*/ 11 w 68"/>
                <a:gd name="T3" fmla="*/ 68 h 68"/>
                <a:gd name="T4" fmla="*/ 0 w 68"/>
                <a:gd name="T5" fmla="*/ 11 h 68"/>
                <a:gd name="T6" fmla="*/ 56 w 68"/>
                <a:gd name="T7" fmla="*/ 0 h 68"/>
                <a:gd name="T8" fmla="*/ 68 w 68"/>
                <a:gd name="T9" fmla="*/ 5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68">
                  <a:moveTo>
                    <a:pt x="68" y="56"/>
                  </a:moveTo>
                  <a:lnTo>
                    <a:pt x="11" y="68"/>
                  </a:lnTo>
                  <a:lnTo>
                    <a:pt x="0" y="11"/>
                  </a:lnTo>
                  <a:lnTo>
                    <a:pt x="56" y="0"/>
                  </a:lnTo>
                  <a:lnTo>
                    <a:pt x="68" y="56"/>
                  </a:lnTo>
                  <a:close/>
                </a:path>
              </a:pathLst>
            </a:custGeom>
            <a:solidFill>
              <a:srgbClr val="254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74" name="PA-任意多边形 31">
              <a:extLst>
                <a:ext uri="{FF2B5EF4-FFF2-40B4-BE49-F238E27FC236}">
                  <a16:creationId xmlns:a16="http://schemas.microsoft.com/office/drawing/2014/main" id="{7CE4BC09-9F68-452A-9DF3-E4C9B28E6AB3}"/>
                </a:ext>
              </a:extLst>
            </p:cNvPr>
            <p:cNvSpPr>
              <a:spLocks/>
            </p:cNvSpPr>
            <p:nvPr>
              <p:custDataLst>
                <p:tags r:id="rId28"/>
              </p:custDataLst>
            </p:nvPr>
          </p:nvSpPr>
          <p:spPr bwMode="auto">
            <a:xfrm>
              <a:off x="5615" y="1745"/>
              <a:ext cx="507" cy="156"/>
            </a:xfrm>
            <a:custGeom>
              <a:avLst/>
              <a:gdLst>
                <a:gd name="T0" fmla="*/ 507 w 507"/>
                <a:gd name="T1" fmla="*/ 56 h 156"/>
                <a:gd name="T2" fmla="*/ 12 w 507"/>
                <a:gd name="T3" fmla="*/ 156 h 156"/>
                <a:gd name="T4" fmla="*/ 0 w 507"/>
                <a:gd name="T5" fmla="*/ 100 h 156"/>
                <a:gd name="T6" fmla="*/ 496 w 507"/>
                <a:gd name="T7" fmla="*/ 0 h 156"/>
                <a:gd name="T8" fmla="*/ 507 w 507"/>
                <a:gd name="T9" fmla="*/ 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7" h="156">
                  <a:moveTo>
                    <a:pt x="507" y="56"/>
                  </a:moveTo>
                  <a:lnTo>
                    <a:pt x="12" y="156"/>
                  </a:lnTo>
                  <a:lnTo>
                    <a:pt x="0" y="100"/>
                  </a:lnTo>
                  <a:lnTo>
                    <a:pt x="496" y="0"/>
                  </a:lnTo>
                  <a:lnTo>
                    <a:pt x="507" y="56"/>
                  </a:lnTo>
                  <a:close/>
                </a:path>
              </a:pathLst>
            </a:custGeom>
            <a:solidFill>
              <a:srgbClr val="254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75" name="PA-任意多边形 32">
              <a:extLst>
                <a:ext uri="{FF2B5EF4-FFF2-40B4-BE49-F238E27FC236}">
                  <a16:creationId xmlns:a16="http://schemas.microsoft.com/office/drawing/2014/main" id="{CA57B8AD-7503-4FAD-897E-F0B0AED97C9C}"/>
                </a:ext>
              </a:extLst>
            </p:cNvPr>
            <p:cNvSpPr>
              <a:spLocks/>
            </p:cNvSpPr>
            <p:nvPr>
              <p:custDataLst>
                <p:tags r:id="rId29"/>
              </p:custDataLst>
            </p:nvPr>
          </p:nvSpPr>
          <p:spPr bwMode="auto">
            <a:xfrm>
              <a:off x="5524" y="1963"/>
              <a:ext cx="68" cy="68"/>
            </a:xfrm>
            <a:custGeom>
              <a:avLst/>
              <a:gdLst>
                <a:gd name="T0" fmla="*/ 68 w 68"/>
                <a:gd name="T1" fmla="*/ 56 h 68"/>
                <a:gd name="T2" fmla="*/ 12 w 68"/>
                <a:gd name="T3" fmla="*/ 68 h 68"/>
                <a:gd name="T4" fmla="*/ 0 w 68"/>
                <a:gd name="T5" fmla="*/ 11 h 68"/>
                <a:gd name="T6" fmla="*/ 57 w 68"/>
                <a:gd name="T7" fmla="*/ 0 h 68"/>
                <a:gd name="T8" fmla="*/ 68 w 68"/>
                <a:gd name="T9" fmla="*/ 5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68">
                  <a:moveTo>
                    <a:pt x="68" y="56"/>
                  </a:moveTo>
                  <a:lnTo>
                    <a:pt x="12" y="68"/>
                  </a:lnTo>
                  <a:lnTo>
                    <a:pt x="0" y="11"/>
                  </a:lnTo>
                  <a:lnTo>
                    <a:pt x="57" y="0"/>
                  </a:lnTo>
                  <a:lnTo>
                    <a:pt x="68" y="56"/>
                  </a:lnTo>
                  <a:close/>
                </a:path>
              </a:pathLst>
            </a:custGeom>
            <a:solidFill>
              <a:srgbClr val="254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76" name="PA-任意多边形 33">
              <a:extLst>
                <a:ext uri="{FF2B5EF4-FFF2-40B4-BE49-F238E27FC236}">
                  <a16:creationId xmlns:a16="http://schemas.microsoft.com/office/drawing/2014/main" id="{38805170-D7C0-43D9-882F-060EF6648B30}"/>
                </a:ext>
              </a:extLst>
            </p:cNvPr>
            <p:cNvSpPr>
              <a:spLocks/>
            </p:cNvSpPr>
            <p:nvPr>
              <p:custDataLst>
                <p:tags r:id="rId30"/>
              </p:custDataLst>
            </p:nvPr>
          </p:nvSpPr>
          <p:spPr bwMode="auto">
            <a:xfrm>
              <a:off x="5637" y="1857"/>
              <a:ext cx="480" cy="151"/>
            </a:xfrm>
            <a:custGeom>
              <a:avLst/>
              <a:gdLst>
                <a:gd name="T0" fmla="*/ 480 w 480"/>
                <a:gd name="T1" fmla="*/ 57 h 151"/>
                <a:gd name="T2" fmla="*/ 12 w 480"/>
                <a:gd name="T3" fmla="*/ 151 h 151"/>
                <a:gd name="T4" fmla="*/ 0 w 480"/>
                <a:gd name="T5" fmla="*/ 95 h 151"/>
                <a:gd name="T6" fmla="*/ 469 w 480"/>
                <a:gd name="T7" fmla="*/ 0 h 151"/>
                <a:gd name="T8" fmla="*/ 480 w 480"/>
                <a:gd name="T9" fmla="*/ 57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0" h="151">
                  <a:moveTo>
                    <a:pt x="480" y="57"/>
                  </a:moveTo>
                  <a:lnTo>
                    <a:pt x="12" y="151"/>
                  </a:lnTo>
                  <a:lnTo>
                    <a:pt x="0" y="95"/>
                  </a:lnTo>
                  <a:lnTo>
                    <a:pt x="469" y="0"/>
                  </a:lnTo>
                  <a:lnTo>
                    <a:pt x="480" y="57"/>
                  </a:lnTo>
                  <a:close/>
                </a:path>
              </a:pathLst>
            </a:custGeom>
            <a:solidFill>
              <a:srgbClr val="254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77" name="PA-任意多边形 34">
              <a:extLst>
                <a:ext uri="{FF2B5EF4-FFF2-40B4-BE49-F238E27FC236}">
                  <a16:creationId xmlns:a16="http://schemas.microsoft.com/office/drawing/2014/main" id="{38FFF086-528B-4F55-B7CE-A9C9D1CF3015}"/>
                </a:ext>
              </a:extLst>
            </p:cNvPr>
            <p:cNvSpPr>
              <a:spLocks/>
            </p:cNvSpPr>
            <p:nvPr>
              <p:custDataLst>
                <p:tags r:id="rId31"/>
              </p:custDataLst>
            </p:nvPr>
          </p:nvSpPr>
          <p:spPr bwMode="auto">
            <a:xfrm>
              <a:off x="5546" y="2070"/>
              <a:ext cx="68" cy="68"/>
            </a:xfrm>
            <a:custGeom>
              <a:avLst/>
              <a:gdLst>
                <a:gd name="T0" fmla="*/ 68 w 68"/>
                <a:gd name="T1" fmla="*/ 56 h 68"/>
                <a:gd name="T2" fmla="*/ 12 w 68"/>
                <a:gd name="T3" fmla="*/ 68 h 68"/>
                <a:gd name="T4" fmla="*/ 0 w 68"/>
                <a:gd name="T5" fmla="*/ 11 h 68"/>
                <a:gd name="T6" fmla="*/ 57 w 68"/>
                <a:gd name="T7" fmla="*/ 0 h 68"/>
                <a:gd name="T8" fmla="*/ 68 w 68"/>
                <a:gd name="T9" fmla="*/ 5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68">
                  <a:moveTo>
                    <a:pt x="68" y="56"/>
                  </a:moveTo>
                  <a:lnTo>
                    <a:pt x="12" y="68"/>
                  </a:lnTo>
                  <a:lnTo>
                    <a:pt x="0" y="11"/>
                  </a:lnTo>
                  <a:lnTo>
                    <a:pt x="57" y="0"/>
                  </a:lnTo>
                  <a:lnTo>
                    <a:pt x="68" y="56"/>
                  </a:lnTo>
                  <a:close/>
                </a:path>
              </a:pathLst>
            </a:custGeom>
            <a:solidFill>
              <a:srgbClr val="254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78" name="PA-任意多边形 35">
              <a:extLst>
                <a:ext uri="{FF2B5EF4-FFF2-40B4-BE49-F238E27FC236}">
                  <a16:creationId xmlns:a16="http://schemas.microsoft.com/office/drawing/2014/main" id="{A863C634-9F0A-4456-B5EA-96A76C087E42}"/>
                </a:ext>
              </a:extLst>
            </p:cNvPr>
            <p:cNvSpPr>
              <a:spLocks/>
            </p:cNvSpPr>
            <p:nvPr>
              <p:custDataLst>
                <p:tags r:id="rId32"/>
              </p:custDataLst>
            </p:nvPr>
          </p:nvSpPr>
          <p:spPr bwMode="auto">
            <a:xfrm>
              <a:off x="5659" y="1976"/>
              <a:ext cx="421" cy="139"/>
            </a:xfrm>
            <a:custGeom>
              <a:avLst/>
              <a:gdLst>
                <a:gd name="T0" fmla="*/ 421 w 421"/>
                <a:gd name="T1" fmla="*/ 56 h 139"/>
                <a:gd name="T2" fmla="*/ 11 w 421"/>
                <a:gd name="T3" fmla="*/ 139 h 139"/>
                <a:gd name="T4" fmla="*/ 0 w 421"/>
                <a:gd name="T5" fmla="*/ 82 h 139"/>
                <a:gd name="T6" fmla="*/ 409 w 421"/>
                <a:gd name="T7" fmla="*/ 0 h 139"/>
                <a:gd name="T8" fmla="*/ 421 w 421"/>
                <a:gd name="T9" fmla="*/ 56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1" h="139">
                  <a:moveTo>
                    <a:pt x="421" y="56"/>
                  </a:moveTo>
                  <a:lnTo>
                    <a:pt x="11" y="139"/>
                  </a:lnTo>
                  <a:lnTo>
                    <a:pt x="0" y="82"/>
                  </a:lnTo>
                  <a:lnTo>
                    <a:pt x="409" y="0"/>
                  </a:lnTo>
                  <a:lnTo>
                    <a:pt x="421" y="56"/>
                  </a:lnTo>
                  <a:close/>
                </a:path>
              </a:pathLst>
            </a:custGeom>
            <a:solidFill>
              <a:srgbClr val="254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79" name="PA-任意多边形 36">
              <a:extLst>
                <a:ext uri="{FF2B5EF4-FFF2-40B4-BE49-F238E27FC236}">
                  <a16:creationId xmlns:a16="http://schemas.microsoft.com/office/drawing/2014/main" id="{F1A02E71-DF62-4299-B7EC-D67F70A40D27}"/>
                </a:ext>
              </a:extLst>
            </p:cNvPr>
            <p:cNvSpPr>
              <a:spLocks/>
            </p:cNvSpPr>
            <p:nvPr>
              <p:custDataLst>
                <p:tags r:id="rId33"/>
              </p:custDataLst>
            </p:nvPr>
          </p:nvSpPr>
          <p:spPr bwMode="auto">
            <a:xfrm>
              <a:off x="5568" y="2177"/>
              <a:ext cx="68" cy="67"/>
            </a:xfrm>
            <a:custGeom>
              <a:avLst/>
              <a:gdLst>
                <a:gd name="T0" fmla="*/ 68 w 68"/>
                <a:gd name="T1" fmla="*/ 56 h 67"/>
                <a:gd name="T2" fmla="*/ 11 w 68"/>
                <a:gd name="T3" fmla="*/ 67 h 67"/>
                <a:gd name="T4" fmla="*/ 0 w 68"/>
                <a:gd name="T5" fmla="*/ 11 h 67"/>
                <a:gd name="T6" fmla="*/ 56 w 68"/>
                <a:gd name="T7" fmla="*/ 0 h 67"/>
                <a:gd name="T8" fmla="*/ 68 w 68"/>
                <a:gd name="T9" fmla="*/ 5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67">
                  <a:moveTo>
                    <a:pt x="68" y="56"/>
                  </a:moveTo>
                  <a:lnTo>
                    <a:pt x="11" y="67"/>
                  </a:lnTo>
                  <a:lnTo>
                    <a:pt x="0" y="11"/>
                  </a:lnTo>
                  <a:lnTo>
                    <a:pt x="56" y="0"/>
                  </a:lnTo>
                  <a:lnTo>
                    <a:pt x="68" y="56"/>
                  </a:lnTo>
                  <a:close/>
                </a:path>
              </a:pathLst>
            </a:custGeom>
            <a:solidFill>
              <a:srgbClr val="254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80" name="PA-任意多边形 37">
              <a:extLst>
                <a:ext uri="{FF2B5EF4-FFF2-40B4-BE49-F238E27FC236}">
                  <a16:creationId xmlns:a16="http://schemas.microsoft.com/office/drawing/2014/main" id="{D77E8017-4EB7-48C7-A5C5-8275705D55F0}"/>
                </a:ext>
              </a:extLst>
            </p:cNvPr>
            <p:cNvSpPr>
              <a:spLocks/>
            </p:cNvSpPr>
            <p:nvPr>
              <p:custDataLst>
                <p:tags r:id="rId34"/>
              </p:custDataLst>
            </p:nvPr>
          </p:nvSpPr>
          <p:spPr bwMode="auto">
            <a:xfrm>
              <a:off x="5680" y="2091"/>
              <a:ext cx="382" cy="131"/>
            </a:xfrm>
            <a:custGeom>
              <a:avLst/>
              <a:gdLst>
                <a:gd name="T0" fmla="*/ 382 w 382"/>
                <a:gd name="T1" fmla="*/ 56 h 131"/>
                <a:gd name="T2" fmla="*/ 12 w 382"/>
                <a:gd name="T3" fmla="*/ 131 h 131"/>
                <a:gd name="T4" fmla="*/ 0 w 382"/>
                <a:gd name="T5" fmla="*/ 75 h 131"/>
                <a:gd name="T6" fmla="*/ 371 w 382"/>
                <a:gd name="T7" fmla="*/ 0 h 131"/>
                <a:gd name="T8" fmla="*/ 382 w 382"/>
                <a:gd name="T9" fmla="*/ 56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2" h="131">
                  <a:moveTo>
                    <a:pt x="382" y="56"/>
                  </a:moveTo>
                  <a:lnTo>
                    <a:pt x="12" y="131"/>
                  </a:lnTo>
                  <a:lnTo>
                    <a:pt x="0" y="75"/>
                  </a:lnTo>
                  <a:lnTo>
                    <a:pt x="371" y="0"/>
                  </a:lnTo>
                  <a:lnTo>
                    <a:pt x="382" y="56"/>
                  </a:lnTo>
                  <a:close/>
                </a:path>
              </a:pathLst>
            </a:custGeom>
            <a:solidFill>
              <a:srgbClr val="254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81" name="PA-任意多边形 38">
              <a:extLst>
                <a:ext uri="{FF2B5EF4-FFF2-40B4-BE49-F238E27FC236}">
                  <a16:creationId xmlns:a16="http://schemas.microsoft.com/office/drawing/2014/main" id="{12C06A60-0F21-4E4A-B37D-239A7AC272F4}"/>
                </a:ext>
              </a:extLst>
            </p:cNvPr>
            <p:cNvSpPr>
              <a:spLocks/>
            </p:cNvSpPr>
            <p:nvPr>
              <p:custDataLst>
                <p:tags r:id="rId35"/>
              </p:custDataLst>
            </p:nvPr>
          </p:nvSpPr>
          <p:spPr bwMode="auto">
            <a:xfrm>
              <a:off x="5589" y="2284"/>
              <a:ext cx="68" cy="67"/>
            </a:xfrm>
            <a:custGeom>
              <a:avLst/>
              <a:gdLst>
                <a:gd name="T0" fmla="*/ 68 w 68"/>
                <a:gd name="T1" fmla="*/ 56 h 67"/>
                <a:gd name="T2" fmla="*/ 12 w 68"/>
                <a:gd name="T3" fmla="*/ 67 h 67"/>
                <a:gd name="T4" fmla="*/ 0 w 68"/>
                <a:gd name="T5" fmla="*/ 11 h 67"/>
                <a:gd name="T6" fmla="*/ 57 w 68"/>
                <a:gd name="T7" fmla="*/ 0 h 67"/>
                <a:gd name="T8" fmla="*/ 68 w 68"/>
                <a:gd name="T9" fmla="*/ 5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67">
                  <a:moveTo>
                    <a:pt x="68" y="56"/>
                  </a:moveTo>
                  <a:lnTo>
                    <a:pt x="12" y="67"/>
                  </a:lnTo>
                  <a:lnTo>
                    <a:pt x="0" y="11"/>
                  </a:lnTo>
                  <a:lnTo>
                    <a:pt x="57" y="0"/>
                  </a:lnTo>
                  <a:lnTo>
                    <a:pt x="68" y="56"/>
                  </a:lnTo>
                  <a:close/>
                </a:path>
              </a:pathLst>
            </a:custGeom>
            <a:solidFill>
              <a:srgbClr val="254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82" name="PA-任意多边形 39">
              <a:extLst>
                <a:ext uri="{FF2B5EF4-FFF2-40B4-BE49-F238E27FC236}">
                  <a16:creationId xmlns:a16="http://schemas.microsoft.com/office/drawing/2014/main" id="{D6A0C4FC-9F8E-4FA6-915A-BE1774E5E418}"/>
                </a:ext>
              </a:extLst>
            </p:cNvPr>
            <p:cNvSpPr>
              <a:spLocks/>
            </p:cNvSpPr>
            <p:nvPr>
              <p:custDataLst>
                <p:tags r:id="rId36"/>
              </p:custDataLst>
            </p:nvPr>
          </p:nvSpPr>
          <p:spPr bwMode="auto">
            <a:xfrm>
              <a:off x="5702" y="2176"/>
              <a:ext cx="492" cy="153"/>
            </a:xfrm>
            <a:custGeom>
              <a:avLst/>
              <a:gdLst>
                <a:gd name="T0" fmla="*/ 492 w 492"/>
                <a:gd name="T1" fmla="*/ 56 h 153"/>
                <a:gd name="T2" fmla="*/ 11 w 492"/>
                <a:gd name="T3" fmla="*/ 153 h 153"/>
                <a:gd name="T4" fmla="*/ 0 w 492"/>
                <a:gd name="T5" fmla="*/ 96 h 153"/>
                <a:gd name="T6" fmla="*/ 481 w 492"/>
                <a:gd name="T7" fmla="*/ 0 h 153"/>
                <a:gd name="T8" fmla="*/ 492 w 492"/>
                <a:gd name="T9" fmla="*/ 56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2" h="153">
                  <a:moveTo>
                    <a:pt x="492" y="56"/>
                  </a:moveTo>
                  <a:lnTo>
                    <a:pt x="11" y="153"/>
                  </a:lnTo>
                  <a:lnTo>
                    <a:pt x="0" y="96"/>
                  </a:lnTo>
                  <a:lnTo>
                    <a:pt x="481" y="0"/>
                  </a:lnTo>
                  <a:lnTo>
                    <a:pt x="492" y="56"/>
                  </a:lnTo>
                  <a:close/>
                </a:path>
              </a:pathLst>
            </a:custGeom>
            <a:solidFill>
              <a:srgbClr val="254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83" name="PA-任意多边形 40">
              <a:extLst>
                <a:ext uri="{FF2B5EF4-FFF2-40B4-BE49-F238E27FC236}">
                  <a16:creationId xmlns:a16="http://schemas.microsoft.com/office/drawing/2014/main" id="{47DB0261-E7C9-4A46-9723-80C2E9413FA0}"/>
                </a:ext>
              </a:extLst>
            </p:cNvPr>
            <p:cNvSpPr>
              <a:spLocks/>
            </p:cNvSpPr>
            <p:nvPr>
              <p:custDataLst>
                <p:tags r:id="rId37"/>
              </p:custDataLst>
            </p:nvPr>
          </p:nvSpPr>
          <p:spPr bwMode="auto">
            <a:xfrm>
              <a:off x="5611" y="2391"/>
              <a:ext cx="68" cy="67"/>
            </a:xfrm>
            <a:custGeom>
              <a:avLst/>
              <a:gdLst>
                <a:gd name="T0" fmla="*/ 68 w 68"/>
                <a:gd name="T1" fmla="*/ 56 h 67"/>
                <a:gd name="T2" fmla="*/ 11 w 68"/>
                <a:gd name="T3" fmla="*/ 67 h 67"/>
                <a:gd name="T4" fmla="*/ 0 w 68"/>
                <a:gd name="T5" fmla="*/ 11 h 67"/>
                <a:gd name="T6" fmla="*/ 57 w 68"/>
                <a:gd name="T7" fmla="*/ 0 h 67"/>
                <a:gd name="T8" fmla="*/ 68 w 68"/>
                <a:gd name="T9" fmla="*/ 5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67">
                  <a:moveTo>
                    <a:pt x="68" y="56"/>
                  </a:moveTo>
                  <a:lnTo>
                    <a:pt x="11" y="67"/>
                  </a:lnTo>
                  <a:lnTo>
                    <a:pt x="0" y="11"/>
                  </a:lnTo>
                  <a:lnTo>
                    <a:pt x="57" y="0"/>
                  </a:lnTo>
                  <a:lnTo>
                    <a:pt x="68" y="56"/>
                  </a:lnTo>
                  <a:close/>
                </a:path>
              </a:pathLst>
            </a:custGeom>
            <a:solidFill>
              <a:srgbClr val="254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84" name="PA-任意多边形 41">
              <a:extLst>
                <a:ext uri="{FF2B5EF4-FFF2-40B4-BE49-F238E27FC236}">
                  <a16:creationId xmlns:a16="http://schemas.microsoft.com/office/drawing/2014/main" id="{47A76A0B-DFD2-40B0-B0C8-0DA12107D285}"/>
                </a:ext>
              </a:extLst>
            </p:cNvPr>
            <p:cNvSpPr>
              <a:spLocks/>
            </p:cNvSpPr>
            <p:nvPr>
              <p:custDataLst>
                <p:tags r:id="rId38"/>
              </p:custDataLst>
            </p:nvPr>
          </p:nvSpPr>
          <p:spPr bwMode="auto">
            <a:xfrm>
              <a:off x="5724" y="2282"/>
              <a:ext cx="492" cy="154"/>
            </a:xfrm>
            <a:custGeom>
              <a:avLst/>
              <a:gdLst>
                <a:gd name="T0" fmla="*/ 492 w 492"/>
                <a:gd name="T1" fmla="*/ 57 h 154"/>
                <a:gd name="T2" fmla="*/ 11 w 492"/>
                <a:gd name="T3" fmla="*/ 154 h 154"/>
                <a:gd name="T4" fmla="*/ 0 w 492"/>
                <a:gd name="T5" fmla="*/ 97 h 154"/>
                <a:gd name="T6" fmla="*/ 480 w 492"/>
                <a:gd name="T7" fmla="*/ 0 h 154"/>
                <a:gd name="T8" fmla="*/ 492 w 492"/>
                <a:gd name="T9" fmla="*/ 57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2" h="154">
                  <a:moveTo>
                    <a:pt x="492" y="57"/>
                  </a:moveTo>
                  <a:lnTo>
                    <a:pt x="11" y="154"/>
                  </a:lnTo>
                  <a:lnTo>
                    <a:pt x="0" y="97"/>
                  </a:lnTo>
                  <a:lnTo>
                    <a:pt x="480" y="0"/>
                  </a:lnTo>
                  <a:lnTo>
                    <a:pt x="492" y="57"/>
                  </a:lnTo>
                  <a:close/>
                </a:path>
              </a:pathLst>
            </a:custGeom>
            <a:solidFill>
              <a:srgbClr val="254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85" name="PA-任意多边形 42">
              <a:extLst>
                <a:ext uri="{FF2B5EF4-FFF2-40B4-BE49-F238E27FC236}">
                  <a16:creationId xmlns:a16="http://schemas.microsoft.com/office/drawing/2014/main" id="{6BDBBE01-58C4-4CFC-8653-502710039D61}"/>
                </a:ext>
              </a:extLst>
            </p:cNvPr>
            <p:cNvSpPr>
              <a:spLocks/>
            </p:cNvSpPr>
            <p:nvPr>
              <p:custDataLst>
                <p:tags r:id="rId39"/>
              </p:custDataLst>
            </p:nvPr>
          </p:nvSpPr>
          <p:spPr bwMode="auto">
            <a:xfrm>
              <a:off x="5337" y="2080"/>
              <a:ext cx="219" cy="109"/>
            </a:xfrm>
            <a:custGeom>
              <a:avLst/>
              <a:gdLst>
                <a:gd name="T0" fmla="*/ 166 w 764"/>
                <a:gd name="T1" fmla="*/ 383 h 383"/>
                <a:gd name="T2" fmla="*/ 188 w 764"/>
                <a:gd name="T3" fmla="*/ 382 h 383"/>
                <a:gd name="T4" fmla="*/ 619 w 764"/>
                <a:gd name="T5" fmla="*/ 320 h 383"/>
                <a:gd name="T6" fmla="*/ 751 w 764"/>
                <a:gd name="T7" fmla="*/ 144 h 383"/>
                <a:gd name="T8" fmla="*/ 575 w 764"/>
                <a:gd name="T9" fmla="*/ 12 h 383"/>
                <a:gd name="T10" fmla="*/ 144 w 764"/>
                <a:gd name="T11" fmla="*/ 74 h 383"/>
                <a:gd name="T12" fmla="*/ 12 w 764"/>
                <a:gd name="T13" fmla="*/ 250 h 383"/>
                <a:gd name="T14" fmla="*/ 166 w 764"/>
                <a:gd name="T15" fmla="*/ 383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4" h="383">
                  <a:moveTo>
                    <a:pt x="166" y="383"/>
                  </a:moveTo>
                  <a:cubicBezTo>
                    <a:pt x="173" y="383"/>
                    <a:pt x="181" y="383"/>
                    <a:pt x="188" y="382"/>
                  </a:cubicBezTo>
                  <a:cubicBezTo>
                    <a:pt x="619" y="320"/>
                    <a:pt x="619" y="320"/>
                    <a:pt x="619" y="320"/>
                  </a:cubicBezTo>
                  <a:cubicBezTo>
                    <a:pt x="705" y="308"/>
                    <a:pt x="764" y="229"/>
                    <a:pt x="751" y="144"/>
                  </a:cubicBezTo>
                  <a:cubicBezTo>
                    <a:pt x="739" y="59"/>
                    <a:pt x="661" y="0"/>
                    <a:pt x="575" y="12"/>
                  </a:cubicBezTo>
                  <a:cubicBezTo>
                    <a:pt x="144" y="74"/>
                    <a:pt x="144" y="74"/>
                    <a:pt x="144" y="74"/>
                  </a:cubicBezTo>
                  <a:cubicBezTo>
                    <a:pt x="59" y="86"/>
                    <a:pt x="0" y="165"/>
                    <a:pt x="12" y="250"/>
                  </a:cubicBezTo>
                  <a:cubicBezTo>
                    <a:pt x="23" y="327"/>
                    <a:pt x="90" y="383"/>
                    <a:pt x="166" y="383"/>
                  </a:cubicBezTo>
                  <a:close/>
                </a:path>
              </a:pathLst>
            </a:custGeom>
            <a:solidFill>
              <a:srgbClr val="E7C1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86" name="PA-任意多边形 43">
              <a:extLst>
                <a:ext uri="{FF2B5EF4-FFF2-40B4-BE49-F238E27FC236}">
                  <a16:creationId xmlns:a16="http://schemas.microsoft.com/office/drawing/2014/main" id="{3B2820D8-B9CF-446D-8142-0408F2B10264}"/>
                </a:ext>
              </a:extLst>
            </p:cNvPr>
            <p:cNvSpPr>
              <a:spLocks/>
            </p:cNvSpPr>
            <p:nvPr>
              <p:custDataLst>
                <p:tags r:id="rId40"/>
              </p:custDataLst>
            </p:nvPr>
          </p:nvSpPr>
          <p:spPr bwMode="auto">
            <a:xfrm>
              <a:off x="5325" y="2179"/>
              <a:ext cx="216" cy="107"/>
            </a:xfrm>
            <a:custGeom>
              <a:avLst/>
              <a:gdLst>
                <a:gd name="T0" fmla="*/ 184 w 752"/>
                <a:gd name="T1" fmla="*/ 372 h 373"/>
                <a:gd name="T2" fmla="*/ 606 w 752"/>
                <a:gd name="T3" fmla="*/ 319 h 373"/>
                <a:gd name="T4" fmla="*/ 741 w 752"/>
                <a:gd name="T5" fmla="*/ 145 h 373"/>
                <a:gd name="T6" fmla="*/ 568 w 752"/>
                <a:gd name="T7" fmla="*/ 10 h 373"/>
                <a:gd name="T8" fmla="*/ 145 w 752"/>
                <a:gd name="T9" fmla="*/ 63 h 373"/>
                <a:gd name="T10" fmla="*/ 10 w 752"/>
                <a:gd name="T11" fmla="*/ 237 h 373"/>
                <a:gd name="T12" fmla="*/ 164 w 752"/>
                <a:gd name="T13" fmla="*/ 373 h 373"/>
                <a:gd name="T14" fmla="*/ 184 w 752"/>
                <a:gd name="T15" fmla="*/ 372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2" h="373">
                  <a:moveTo>
                    <a:pt x="184" y="372"/>
                  </a:moveTo>
                  <a:cubicBezTo>
                    <a:pt x="606" y="319"/>
                    <a:pt x="606" y="319"/>
                    <a:pt x="606" y="319"/>
                  </a:cubicBezTo>
                  <a:cubicBezTo>
                    <a:pt x="692" y="308"/>
                    <a:pt x="752" y="230"/>
                    <a:pt x="741" y="145"/>
                  </a:cubicBezTo>
                  <a:cubicBezTo>
                    <a:pt x="731" y="60"/>
                    <a:pt x="653" y="0"/>
                    <a:pt x="568" y="10"/>
                  </a:cubicBezTo>
                  <a:cubicBezTo>
                    <a:pt x="145" y="63"/>
                    <a:pt x="145" y="63"/>
                    <a:pt x="145" y="63"/>
                  </a:cubicBezTo>
                  <a:cubicBezTo>
                    <a:pt x="60" y="74"/>
                    <a:pt x="0" y="151"/>
                    <a:pt x="10" y="237"/>
                  </a:cubicBezTo>
                  <a:cubicBezTo>
                    <a:pt x="20" y="315"/>
                    <a:pt x="87" y="373"/>
                    <a:pt x="164" y="373"/>
                  </a:cubicBezTo>
                  <a:cubicBezTo>
                    <a:pt x="171" y="373"/>
                    <a:pt x="177" y="372"/>
                    <a:pt x="184" y="372"/>
                  </a:cubicBezTo>
                  <a:close/>
                </a:path>
              </a:pathLst>
            </a:custGeom>
            <a:solidFill>
              <a:srgbClr val="E7C1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87" name="PA-任意多边形 44">
              <a:extLst>
                <a:ext uri="{FF2B5EF4-FFF2-40B4-BE49-F238E27FC236}">
                  <a16:creationId xmlns:a16="http://schemas.microsoft.com/office/drawing/2014/main" id="{EBCCEFC2-9D10-481A-96FA-137B9B22C320}"/>
                </a:ext>
              </a:extLst>
            </p:cNvPr>
            <p:cNvSpPr>
              <a:spLocks/>
            </p:cNvSpPr>
            <p:nvPr>
              <p:custDataLst>
                <p:tags r:id="rId41"/>
              </p:custDataLst>
            </p:nvPr>
          </p:nvSpPr>
          <p:spPr bwMode="auto">
            <a:xfrm>
              <a:off x="5347" y="2266"/>
              <a:ext cx="218" cy="116"/>
            </a:xfrm>
            <a:custGeom>
              <a:avLst/>
              <a:gdLst>
                <a:gd name="T0" fmla="*/ 619 w 760"/>
                <a:gd name="T1" fmla="*/ 321 h 403"/>
                <a:gd name="T2" fmla="*/ 744 w 760"/>
                <a:gd name="T3" fmla="*/ 140 h 403"/>
                <a:gd name="T4" fmla="*/ 562 w 760"/>
                <a:gd name="T5" fmla="*/ 15 h 403"/>
                <a:gd name="T6" fmla="*/ 140 w 760"/>
                <a:gd name="T7" fmla="*/ 95 h 403"/>
                <a:gd name="T8" fmla="*/ 15 w 760"/>
                <a:gd name="T9" fmla="*/ 276 h 403"/>
                <a:gd name="T10" fmla="*/ 168 w 760"/>
                <a:gd name="T11" fmla="*/ 403 h 403"/>
                <a:gd name="T12" fmla="*/ 197 w 760"/>
                <a:gd name="T13" fmla="*/ 400 h 403"/>
                <a:gd name="T14" fmla="*/ 619 w 760"/>
                <a:gd name="T15" fmla="*/ 321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0" h="403">
                  <a:moveTo>
                    <a:pt x="619" y="321"/>
                  </a:moveTo>
                  <a:cubicBezTo>
                    <a:pt x="704" y="305"/>
                    <a:pt x="760" y="224"/>
                    <a:pt x="744" y="140"/>
                  </a:cubicBezTo>
                  <a:cubicBezTo>
                    <a:pt x="728" y="55"/>
                    <a:pt x="647" y="0"/>
                    <a:pt x="562" y="15"/>
                  </a:cubicBezTo>
                  <a:cubicBezTo>
                    <a:pt x="140" y="95"/>
                    <a:pt x="140" y="95"/>
                    <a:pt x="140" y="95"/>
                  </a:cubicBezTo>
                  <a:cubicBezTo>
                    <a:pt x="55" y="110"/>
                    <a:pt x="0" y="192"/>
                    <a:pt x="15" y="276"/>
                  </a:cubicBezTo>
                  <a:cubicBezTo>
                    <a:pt x="30" y="351"/>
                    <a:pt x="95" y="403"/>
                    <a:pt x="168" y="403"/>
                  </a:cubicBezTo>
                  <a:cubicBezTo>
                    <a:pt x="178" y="403"/>
                    <a:pt x="187" y="402"/>
                    <a:pt x="197" y="400"/>
                  </a:cubicBezTo>
                  <a:lnTo>
                    <a:pt x="619" y="321"/>
                  </a:lnTo>
                  <a:close/>
                </a:path>
              </a:pathLst>
            </a:custGeom>
            <a:solidFill>
              <a:srgbClr val="E7C1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88" name="PA-任意多边形 45">
              <a:extLst>
                <a:ext uri="{FF2B5EF4-FFF2-40B4-BE49-F238E27FC236}">
                  <a16:creationId xmlns:a16="http://schemas.microsoft.com/office/drawing/2014/main" id="{69BFDCE7-FFE2-4CA6-86CA-E58F81B645BF}"/>
                </a:ext>
              </a:extLst>
            </p:cNvPr>
            <p:cNvSpPr>
              <a:spLocks/>
            </p:cNvSpPr>
            <p:nvPr>
              <p:custDataLst>
                <p:tags r:id="rId42"/>
              </p:custDataLst>
            </p:nvPr>
          </p:nvSpPr>
          <p:spPr bwMode="auto">
            <a:xfrm>
              <a:off x="5392" y="2357"/>
              <a:ext cx="195" cy="101"/>
            </a:xfrm>
            <a:custGeom>
              <a:avLst/>
              <a:gdLst>
                <a:gd name="T0" fmla="*/ 666 w 679"/>
                <a:gd name="T1" fmla="*/ 128 h 353"/>
                <a:gd name="T2" fmla="*/ 506 w 679"/>
                <a:gd name="T3" fmla="*/ 13 h 353"/>
                <a:gd name="T4" fmla="*/ 127 w 679"/>
                <a:gd name="T5" fmla="*/ 76 h 353"/>
                <a:gd name="T6" fmla="*/ 13 w 679"/>
                <a:gd name="T7" fmla="*/ 236 h 353"/>
                <a:gd name="T8" fmla="*/ 150 w 679"/>
                <a:gd name="T9" fmla="*/ 353 h 353"/>
                <a:gd name="T10" fmla="*/ 173 w 679"/>
                <a:gd name="T11" fmla="*/ 351 h 353"/>
                <a:gd name="T12" fmla="*/ 552 w 679"/>
                <a:gd name="T13" fmla="*/ 288 h 353"/>
                <a:gd name="T14" fmla="*/ 666 w 679"/>
                <a:gd name="T15" fmla="*/ 128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9" h="353">
                  <a:moveTo>
                    <a:pt x="666" y="128"/>
                  </a:moveTo>
                  <a:cubicBezTo>
                    <a:pt x="653" y="52"/>
                    <a:pt x="582" y="0"/>
                    <a:pt x="506" y="13"/>
                  </a:cubicBezTo>
                  <a:cubicBezTo>
                    <a:pt x="127" y="76"/>
                    <a:pt x="127" y="76"/>
                    <a:pt x="127" y="76"/>
                  </a:cubicBezTo>
                  <a:cubicBezTo>
                    <a:pt x="52" y="89"/>
                    <a:pt x="0" y="161"/>
                    <a:pt x="13" y="236"/>
                  </a:cubicBezTo>
                  <a:cubicBezTo>
                    <a:pt x="24" y="305"/>
                    <a:pt x="83" y="353"/>
                    <a:pt x="150" y="353"/>
                  </a:cubicBezTo>
                  <a:cubicBezTo>
                    <a:pt x="158" y="353"/>
                    <a:pt x="166" y="352"/>
                    <a:pt x="173" y="351"/>
                  </a:cubicBezTo>
                  <a:cubicBezTo>
                    <a:pt x="552" y="288"/>
                    <a:pt x="552" y="288"/>
                    <a:pt x="552" y="288"/>
                  </a:cubicBezTo>
                  <a:cubicBezTo>
                    <a:pt x="627" y="275"/>
                    <a:pt x="679" y="203"/>
                    <a:pt x="666" y="128"/>
                  </a:cubicBezTo>
                  <a:close/>
                </a:path>
              </a:pathLst>
            </a:custGeom>
            <a:solidFill>
              <a:srgbClr val="E7C1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89" name="PA-任意多边形 46">
              <a:extLst>
                <a:ext uri="{FF2B5EF4-FFF2-40B4-BE49-F238E27FC236}">
                  <a16:creationId xmlns:a16="http://schemas.microsoft.com/office/drawing/2014/main" id="{BA5F858D-DA3C-469A-B6AD-332021BB14D4}"/>
                </a:ext>
              </a:extLst>
            </p:cNvPr>
            <p:cNvSpPr>
              <a:spLocks/>
            </p:cNvSpPr>
            <p:nvPr>
              <p:custDataLst>
                <p:tags r:id="rId43"/>
              </p:custDataLst>
            </p:nvPr>
          </p:nvSpPr>
          <p:spPr bwMode="auto">
            <a:xfrm>
              <a:off x="7180" y="1981"/>
              <a:ext cx="253" cy="282"/>
            </a:xfrm>
            <a:custGeom>
              <a:avLst/>
              <a:gdLst>
                <a:gd name="T0" fmla="*/ 779 w 885"/>
                <a:gd name="T1" fmla="*/ 334 h 987"/>
                <a:gd name="T2" fmla="*/ 634 w 885"/>
                <a:gd name="T3" fmla="*/ 899 h 987"/>
                <a:gd name="T4" fmla="*/ 105 w 885"/>
                <a:gd name="T5" fmla="*/ 652 h 987"/>
                <a:gd name="T6" fmla="*/ 251 w 885"/>
                <a:gd name="T7" fmla="*/ 88 h 987"/>
                <a:gd name="T8" fmla="*/ 779 w 885"/>
                <a:gd name="T9" fmla="*/ 334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5" h="987">
                  <a:moveTo>
                    <a:pt x="779" y="334"/>
                  </a:moveTo>
                  <a:cubicBezTo>
                    <a:pt x="885" y="558"/>
                    <a:pt x="820" y="811"/>
                    <a:pt x="634" y="899"/>
                  </a:cubicBezTo>
                  <a:cubicBezTo>
                    <a:pt x="448" y="987"/>
                    <a:pt x="211" y="876"/>
                    <a:pt x="105" y="652"/>
                  </a:cubicBezTo>
                  <a:cubicBezTo>
                    <a:pt x="0" y="429"/>
                    <a:pt x="65" y="176"/>
                    <a:pt x="251" y="88"/>
                  </a:cubicBezTo>
                  <a:cubicBezTo>
                    <a:pt x="437" y="0"/>
                    <a:pt x="673" y="110"/>
                    <a:pt x="779" y="334"/>
                  </a:cubicBezTo>
                  <a:close/>
                </a:path>
              </a:pathLst>
            </a:custGeom>
            <a:solidFill>
              <a:srgbClr val="4844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90" name="PA-椭圆 47">
              <a:extLst>
                <a:ext uri="{FF2B5EF4-FFF2-40B4-BE49-F238E27FC236}">
                  <a16:creationId xmlns:a16="http://schemas.microsoft.com/office/drawing/2014/main" id="{137BF4A8-B045-434D-9585-C62F91C7EFEF}"/>
                </a:ext>
              </a:extLst>
            </p:cNvPr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6800" y="2625"/>
              <a:ext cx="30" cy="30"/>
            </a:xfrm>
            <a:prstGeom prst="ellipse">
              <a:avLst/>
            </a:prstGeom>
            <a:solidFill>
              <a:srgbClr val="3532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105" name="PA-椭圆 48">
              <a:extLst>
                <a:ext uri="{FF2B5EF4-FFF2-40B4-BE49-F238E27FC236}">
                  <a16:creationId xmlns:a16="http://schemas.microsoft.com/office/drawing/2014/main" id="{0BDD8FA6-23B2-4662-AC74-D918CA008BCF}"/>
                </a:ext>
              </a:extLst>
            </p:cNvPr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6845" y="2630"/>
              <a:ext cx="30" cy="29"/>
            </a:xfrm>
            <a:prstGeom prst="ellipse">
              <a:avLst/>
            </a:prstGeom>
            <a:solidFill>
              <a:srgbClr val="3532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106" name="PA-任意多边形 49">
              <a:extLst>
                <a:ext uri="{FF2B5EF4-FFF2-40B4-BE49-F238E27FC236}">
                  <a16:creationId xmlns:a16="http://schemas.microsoft.com/office/drawing/2014/main" id="{A1BCFF5A-80D5-4EE7-B1E0-FF92B05EEB2C}"/>
                </a:ext>
              </a:extLst>
            </p:cNvPr>
            <p:cNvSpPr>
              <a:spLocks/>
            </p:cNvSpPr>
            <p:nvPr>
              <p:custDataLst>
                <p:tags r:id="rId46"/>
              </p:custDataLst>
            </p:nvPr>
          </p:nvSpPr>
          <p:spPr bwMode="auto">
            <a:xfrm>
              <a:off x="6652" y="2426"/>
              <a:ext cx="76" cy="232"/>
            </a:xfrm>
            <a:custGeom>
              <a:avLst/>
              <a:gdLst>
                <a:gd name="T0" fmla="*/ 92 w 265"/>
                <a:gd name="T1" fmla="*/ 0 h 811"/>
                <a:gd name="T2" fmla="*/ 265 w 265"/>
                <a:gd name="T3" fmla="*/ 86 h 811"/>
                <a:gd name="T4" fmla="*/ 227 w 265"/>
                <a:gd name="T5" fmla="*/ 784 h 811"/>
                <a:gd name="T6" fmla="*/ 0 w 265"/>
                <a:gd name="T7" fmla="*/ 811 h 811"/>
                <a:gd name="T8" fmla="*/ 92 w 265"/>
                <a:gd name="T9" fmla="*/ 0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5" h="811">
                  <a:moveTo>
                    <a:pt x="92" y="0"/>
                  </a:moveTo>
                  <a:cubicBezTo>
                    <a:pt x="92" y="0"/>
                    <a:pt x="138" y="52"/>
                    <a:pt x="265" y="86"/>
                  </a:cubicBezTo>
                  <a:cubicBezTo>
                    <a:pt x="227" y="784"/>
                    <a:pt x="227" y="784"/>
                    <a:pt x="227" y="784"/>
                  </a:cubicBezTo>
                  <a:cubicBezTo>
                    <a:pt x="227" y="784"/>
                    <a:pt x="111" y="761"/>
                    <a:pt x="0" y="811"/>
                  </a:cubicBezTo>
                  <a:lnTo>
                    <a:pt x="92" y="0"/>
                  </a:lnTo>
                  <a:close/>
                </a:path>
              </a:pathLst>
            </a:custGeom>
            <a:solidFill>
              <a:srgbClr val="E7C1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107" name="PA-任意多边形 50">
              <a:extLst>
                <a:ext uri="{FF2B5EF4-FFF2-40B4-BE49-F238E27FC236}">
                  <a16:creationId xmlns:a16="http://schemas.microsoft.com/office/drawing/2014/main" id="{350FC2A9-5AA1-451E-B574-C4A21AE2856B}"/>
                </a:ext>
              </a:extLst>
            </p:cNvPr>
            <p:cNvSpPr>
              <a:spLocks/>
            </p:cNvSpPr>
            <p:nvPr>
              <p:custDataLst>
                <p:tags r:id="rId47"/>
              </p:custDataLst>
            </p:nvPr>
          </p:nvSpPr>
          <p:spPr bwMode="auto">
            <a:xfrm>
              <a:off x="6900" y="2591"/>
              <a:ext cx="375" cy="135"/>
            </a:xfrm>
            <a:custGeom>
              <a:avLst/>
              <a:gdLst>
                <a:gd name="T0" fmla="*/ 1296 w 1310"/>
                <a:gd name="T1" fmla="*/ 256 h 473"/>
                <a:gd name="T2" fmla="*/ 201 w 1310"/>
                <a:gd name="T3" fmla="*/ 0 h 473"/>
                <a:gd name="T4" fmla="*/ 0 w 1310"/>
                <a:gd name="T5" fmla="*/ 412 h 473"/>
                <a:gd name="T6" fmla="*/ 1310 w 1310"/>
                <a:gd name="T7" fmla="*/ 473 h 473"/>
                <a:gd name="T8" fmla="*/ 1296 w 1310"/>
                <a:gd name="T9" fmla="*/ 256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0" h="473">
                  <a:moveTo>
                    <a:pt x="1296" y="256"/>
                  </a:moveTo>
                  <a:cubicBezTo>
                    <a:pt x="1073" y="101"/>
                    <a:pt x="615" y="22"/>
                    <a:pt x="201" y="0"/>
                  </a:cubicBezTo>
                  <a:cubicBezTo>
                    <a:pt x="0" y="412"/>
                    <a:pt x="0" y="412"/>
                    <a:pt x="0" y="412"/>
                  </a:cubicBezTo>
                  <a:cubicBezTo>
                    <a:pt x="1310" y="473"/>
                    <a:pt x="1310" y="473"/>
                    <a:pt x="1310" y="473"/>
                  </a:cubicBezTo>
                  <a:lnTo>
                    <a:pt x="1296" y="256"/>
                  </a:lnTo>
                  <a:close/>
                </a:path>
              </a:pathLst>
            </a:custGeom>
            <a:solidFill>
              <a:srgbClr val="3A37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108" name="PA-任意多边形 51">
              <a:extLst>
                <a:ext uri="{FF2B5EF4-FFF2-40B4-BE49-F238E27FC236}">
                  <a16:creationId xmlns:a16="http://schemas.microsoft.com/office/drawing/2014/main" id="{514CBCC6-3BD4-4738-BD3D-0AB2A2978C66}"/>
                </a:ext>
              </a:extLst>
            </p:cNvPr>
            <p:cNvSpPr>
              <a:spLocks/>
            </p:cNvSpPr>
            <p:nvPr>
              <p:custDataLst>
                <p:tags r:id="rId48"/>
              </p:custDataLst>
            </p:nvPr>
          </p:nvSpPr>
          <p:spPr bwMode="auto">
            <a:xfrm>
              <a:off x="6694" y="2419"/>
              <a:ext cx="126" cy="246"/>
            </a:xfrm>
            <a:custGeom>
              <a:avLst/>
              <a:gdLst>
                <a:gd name="T0" fmla="*/ 376 w 442"/>
                <a:gd name="T1" fmla="*/ 15 h 861"/>
                <a:gd name="T2" fmla="*/ 107 w 442"/>
                <a:gd name="T3" fmla="*/ 2 h 861"/>
                <a:gd name="T4" fmla="*/ 36 w 442"/>
                <a:gd name="T5" fmla="*/ 66 h 861"/>
                <a:gd name="T6" fmla="*/ 19 w 442"/>
                <a:gd name="T7" fmla="*/ 421 h 861"/>
                <a:gd name="T8" fmla="*/ 2 w 442"/>
                <a:gd name="T9" fmla="*/ 775 h 861"/>
                <a:gd name="T10" fmla="*/ 66 w 442"/>
                <a:gd name="T11" fmla="*/ 846 h 861"/>
                <a:gd name="T12" fmla="*/ 335 w 442"/>
                <a:gd name="T13" fmla="*/ 859 h 861"/>
                <a:gd name="T14" fmla="*/ 406 w 442"/>
                <a:gd name="T15" fmla="*/ 794 h 861"/>
                <a:gd name="T16" fmla="*/ 423 w 442"/>
                <a:gd name="T17" fmla="*/ 440 h 861"/>
                <a:gd name="T18" fmla="*/ 441 w 442"/>
                <a:gd name="T19" fmla="*/ 86 h 861"/>
                <a:gd name="T20" fmla="*/ 376 w 442"/>
                <a:gd name="T21" fmla="*/ 15 h 8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2" h="861">
                  <a:moveTo>
                    <a:pt x="376" y="15"/>
                  </a:moveTo>
                  <a:cubicBezTo>
                    <a:pt x="107" y="2"/>
                    <a:pt x="107" y="2"/>
                    <a:pt x="107" y="2"/>
                  </a:cubicBezTo>
                  <a:cubicBezTo>
                    <a:pt x="70" y="0"/>
                    <a:pt x="38" y="29"/>
                    <a:pt x="36" y="66"/>
                  </a:cubicBezTo>
                  <a:cubicBezTo>
                    <a:pt x="19" y="421"/>
                    <a:pt x="19" y="421"/>
                    <a:pt x="19" y="421"/>
                  </a:cubicBezTo>
                  <a:cubicBezTo>
                    <a:pt x="2" y="775"/>
                    <a:pt x="2" y="775"/>
                    <a:pt x="2" y="775"/>
                  </a:cubicBezTo>
                  <a:cubicBezTo>
                    <a:pt x="0" y="812"/>
                    <a:pt x="29" y="844"/>
                    <a:pt x="66" y="846"/>
                  </a:cubicBezTo>
                  <a:cubicBezTo>
                    <a:pt x="335" y="859"/>
                    <a:pt x="335" y="859"/>
                    <a:pt x="335" y="859"/>
                  </a:cubicBezTo>
                  <a:cubicBezTo>
                    <a:pt x="373" y="861"/>
                    <a:pt x="404" y="832"/>
                    <a:pt x="406" y="794"/>
                  </a:cubicBezTo>
                  <a:cubicBezTo>
                    <a:pt x="423" y="440"/>
                    <a:pt x="423" y="440"/>
                    <a:pt x="423" y="440"/>
                  </a:cubicBezTo>
                  <a:cubicBezTo>
                    <a:pt x="441" y="86"/>
                    <a:pt x="441" y="86"/>
                    <a:pt x="441" y="86"/>
                  </a:cubicBezTo>
                  <a:cubicBezTo>
                    <a:pt x="442" y="49"/>
                    <a:pt x="414" y="17"/>
                    <a:pt x="376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109" name="PA-任意多边形 52">
              <a:extLst>
                <a:ext uri="{FF2B5EF4-FFF2-40B4-BE49-F238E27FC236}">
                  <a16:creationId xmlns:a16="http://schemas.microsoft.com/office/drawing/2014/main" id="{AF1B3EBC-8E8A-49B4-9B75-637882FFF210}"/>
                </a:ext>
              </a:extLst>
            </p:cNvPr>
            <p:cNvSpPr>
              <a:spLocks/>
            </p:cNvSpPr>
            <p:nvPr>
              <p:custDataLst>
                <p:tags r:id="rId49"/>
              </p:custDataLst>
            </p:nvPr>
          </p:nvSpPr>
          <p:spPr bwMode="auto">
            <a:xfrm>
              <a:off x="6245" y="2312"/>
              <a:ext cx="439" cy="354"/>
            </a:xfrm>
            <a:custGeom>
              <a:avLst/>
              <a:gdLst>
                <a:gd name="T0" fmla="*/ 625 w 1532"/>
                <a:gd name="T1" fmla="*/ 1090 h 1238"/>
                <a:gd name="T2" fmla="*/ 732 w 1532"/>
                <a:gd name="T3" fmla="*/ 988 h 1238"/>
                <a:gd name="T4" fmla="*/ 732 w 1532"/>
                <a:gd name="T5" fmla="*/ 986 h 1238"/>
                <a:gd name="T6" fmla="*/ 630 w 1532"/>
                <a:gd name="T7" fmla="*/ 981 h 1238"/>
                <a:gd name="T8" fmla="*/ 527 w 1532"/>
                <a:gd name="T9" fmla="*/ 867 h 1238"/>
                <a:gd name="T10" fmla="*/ 641 w 1532"/>
                <a:gd name="T11" fmla="*/ 763 h 1238"/>
                <a:gd name="T12" fmla="*/ 532 w 1532"/>
                <a:gd name="T13" fmla="*/ 758 h 1238"/>
                <a:gd name="T14" fmla="*/ 428 w 1532"/>
                <a:gd name="T15" fmla="*/ 644 h 1238"/>
                <a:gd name="T16" fmla="*/ 543 w 1532"/>
                <a:gd name="T17" fmla="*/ 540 h 1238"/>
                <a:gd name="T18" fmla="*/ 106 w 1532"/>
                <a:gd name="T19" fmla="*/ 519 h 1238"/>
                <a:gd name="T20" fmla="*/ 3 w 1532"/>
                <a:gd name="T21" fmla="*/ 404 h 1238"/>
                <a:gd name="T22" fmla="*/ 117 w 1532"/>
                <a:gd name="T23" fmla="*/ 301 h 1238"/>
                <a:gd name="T24" fmla="*/ 187 w 1532"/>
                <a:gd name="T25" fmla="*/ 304 h 1238"/>
                <a:gd name="T26" fmla="*/ 771 w 1532"/>
                <a:gd name="T27" fmla="*/ 332 h 1238"/>
                <a:gd name="T28" fmla="*/ 850 w 1532"/>
                <a:gd name="T29" fmla="*/ 336 h 1238"/>
                <a:gd name="T30" fmla="*/ 880 w 1532"/>
                <a:gd name="T31" fmla="*/ 313 h 1238"/>
                <a:gd name="T32" fmla="*/ 870 w 1532"/>
                <a:gd name="T33" fmla="*/ 277 h 1238"/>
                <a:gd name="T34" fmla="*/ 671 w 1532"/>
                <a:gd name="T35" fmla="*/ 76 h 1238"/>
                <a:gd name="T36" fmla="*/ 711 w 1532"/>
                <a:gd name="T37" fmla="*/ 12 h 1238"/>
                <a:gd name="T38" fmla="*/ 787 w 1532"/>
                <a:gd name="T39" fmla="*/ 15 h 1238"/>
                <a:gd name="T40" fmla="*/ 1505 w 1532"/>
                <a:gd name="T41" fmla="*/ 392 h 1238"/>
                <a:gd name="T42" fmla="*/ 1531 w 1532"/>
                <a:gd name="T43" fmla="*/ 441 h 1238"/>
                <a:gd name="T44" fmla="*/ 1500 w 1532"/>
                <a:gd name="T45" fmla="*/ 1078 h 1238"/>
                <a:gd name="T46" fmla="*/ 1328 w 1532"/>
                <a:gd name="T47" fmla="*/ 1234 h 1238"/>
                <a:gd name="T48" fmla="*/ 729 w 1532"/>
                <a:gd name="T49" fmla="*/ 1205 h 1238"/>
                <a:gd name="T50" fmla="*/ 625 w 1532"/>
                <a:gd name="T51" fmla="*/ 1090 h 1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2" h="1238">
                  <a:moveTo>
                    <a:pt x="625" y="1090"/>
                  </a:moveTo>
                  <a:cubicBezTo>
                    <a:pt x="628" y="1033"/>
                    <a:pt x="676" y="989"/>
                    <a:pt x="732" y="988"/>
                  </a:cubicBezTo>
                  <a:cubicBezTo>
                    <a:pt x="732" y="987"/>
                    <a:pt x="732" y="987"/>
                    <a:pt x="732" y="986"/>
                  </a:cubicBezTo>
                  <a:cubicBezTo>
                    <a:pt x="630" y="981"/>
                    <a:pt x="630" y="981"/>
                    <a:pt x="630" y="981"/>
                  </a:cubicBezTo>
                  <a:cubicBezTo>
                    <a:pt x="570" y="978"/>
                    <a:pt x="524" y="927"/>
                    <a:pt x="527" y="867"/>
                  </a:cubicBezTo>
                  <a:cubicBezTo>
                    <a:pt x="530" y="807"/>
                    <a:pt x="581" y="760"/>
                    <a:pt x="641" y="763"/>
                  </a:cubicBezTo>
                  <a:cubicBezTo>
                    <a:pt x="532" y="758"/>
                    <a:pt x="532" y="758"/>
                    <a:pt x="532" y="758"/>
                  </a:cubicBezTo>
                  <a:cubicBezTo>
                    <a:pt x="472" y="755"/>
                    <a:pt x="425" y="704"/>
                    <a:pt x="428" y="644"/>
                  </a:cubicBezTo>
                  <a:cubicBezTo>
                    <a:pt x="431" y="584"/>
                    <a:pt x="483" y="537"/>
                    <a:pt x="543" y="540"/>
                  </a:cubicBezTo>
                  <a:cubicBezTo>
                    <a:pt x="106" y="519"/>
                    <a:pt x="106" y="519"/>
                    <a:pt x="106" y="519"/>
                  </a:cubicBezTo>
                  <a:cubicBezTo>
                    <a:pt x="46" y="516"/>
                    <a:pt x="0" y="464"/>
                    <a:pt x="3" y="404"/>
                  </a:cubicBezTo>
                  <a:cubicBezTo>
                    <a:pt x="6" y="345"/>
                    <a:pt x="57" y="298"/>
                    <a:pt x="117" y="301"/>
                  </a:cubicBezTo>
                  <a:cubicBezTo>
                    <a:pt x="187" y="304"/>
                    <a:pt x="187" y="304"/>
                    <a:pt x="187" y="304"/>
                  </a:cubicBezTo>
                  <a:cubicBezTo>
                    <a:pt x="771" y="332"/>
                    <a:pt x="771" y="332"/>
                    <a:pt x="771" y="332"/>
                  </a:cubicBezTo>
                  <a:cubicBezTo>
                    <a:pt x="850" y="336"/>
                    <a:pt x="850" y="336"/>
                    <a:pt x="850" y="336"/>
                  </a:cubicBezTo>
                  <a:cubicBezTo>
                    <a:pt x="863" y="337"/>
                    <a:pt x="876" y="325"/>
                    <a:pt x="880" y="313"/>
                  </a:cubicBezTo>
                  <a:cubicBezTo>
                    <a:pt x="885" y="300"/>
                    <a:pt x="880" y="285"/>
                    <a:pt x="870" y="277"/>
                  </a:cubicBezTo>
                  <a:cubicBezTo>
                    <a:pt x="769" y="191"/>
                    <a:pt x="665" y="191"/>
                    <a:pt x="671" y="76"/>
                  </a:cubicBezTo>
                  <a:cubicBezTo>
                    <a:pt x="672" y="49"/>
                    <a:pt x="688" y="25"/>
                    <a:pt x="711" y="12"/>
                  </a:cubicBezTo>
                  <a:cubicBezTo>
                    <a:pt x="735" y="0"/>
                    <a:pt x="764" y="1"/>
                    <a:pt x="787" y="15"/>
                  </a:cubicBezTo>
                  <a:cubicBezTo>
                    <a:pt x="1505" y="392"/>
                    <a:pt x="1505" y="392"/>
                    <a:pt x="1505" y="392"/>
                  </a:cubicBezTo>
                  <a:cubicBezTo>
                    <a:pt x="1522" y="403"/>
                    <a:pt x="1532" y="421"/>
                    <a:pt x="1531" y="441"/>
                  </a:cubicBezTo>
                  <a:cubicBezTo>
                    <a:pt x="1526" y="537"/>
                    <a:pt x="1510" y="873"/>
                    <a:pt x="1500" y="1078"/>
                  </a:cubicBezTo>
                  <a:cubicBezTo>
                    <a:pt x="1496" y="1169"/>
                    <a:pt x="1419" y="1238"/>
                    <a:pt x="1328" y="1234"/>
                  </a:cubicBezTo>
                  <a:cubicBezTo>
                    <a:pt x="1036" y="1220"/>
                    <a:pt x="729" y="1205"/>
                    <a:pt x="729" y="1205"/>
                  </a:cubicBezTo>
                  <a:cubicBezTo>
                    <a:pt x="669" y="1202"/>
                    <a:pt x="622" y="1150"/>
                    <a:pt x="625" y="1090"/>
                  </a:cubicBezTo>
                  <a:close/>
                </a:path>
              </a:pathLst>
            </a:custGeom>
            <a:solidFill>
              <a:srgbClr val="E7C1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110" name="PA-任意多边形 53">
              <a:extLst>
                <a:ext uri="{FF2B5EF4-FFF2-40B4-BE49-F238E27FC236}">
                  <a16:creationId xmlns:a16="http://schemas.microsoft.com/office/drawing/2014/main" id="{D279AAB6-6D38-4E7E-819D-8E36A6267C77}"/>
                </a:ext>
              </a:extLst>
            </p:cNvPr>
            <p:cNvSpPr>
              <a:spLocks/>
            </p:cNvSpPr>
            <p:nvPr>
              <p:custDataLst>
                <p:tags r:id="rId50"/>
              </p:custDataLst>
            </p:nvPr>
          </p:nvSpPr>
          <p:spPr bwMode="auto">
            <a:xfrm>
              <a:off x="6730" y="2088"/>
              <a:ext cx="876" cy="626"/>
            </a:xfrm>
            <a:custGeom>
              <a:avLst/>
              <a:gdLst>
                <a:gd name="T0" fmla="*/ 2560 w 3057"/>
                <a:gd name="T1" fmla="*/ 2193 h 2193"/>
                <a:gd name="T2" fmla="*/ 2540 w 3057"/>
                <a:gd name="T3" fmla="*/ 2193 h 2193"/>
                <a:gd name="T4" fmla="*/ 0 w 3057"/>
                <a:gd name="T5" fmla="*/ 2087 h 2193"/>
                <a:gd name="T6" fmla="*/ 39 w 3057"/>
                <a:gd name="T7" fmla="*/ 1142 h 2193"/>
                <a:gd name="T8" fmla="*/ 1970 w 3057"/>
                <a:gd name="T9" fmla="*/ 1294 h 2193"/>
                <a:gd name="T10" fmla="*/ 1554 w 3057"/>
                <a:gd name="T11" fmla="*/ 310 h 2193"/>
                <a:gd name="T12" fmla="*/ 2366 w 3057"/>
                <a:gd name="T13" fmla="*/ 0 h 2193"/>
                <a:gd name="T14" fmla="*/ 2980 w 3057"/>
                <a:gd name="T15" fmla="*/ 1503 h 2193"/>
                <a:gd name="T16" fmla="*/ 2958 w 3057"/>
                <a:gd name="T17" fmla="*/ 1974 h 2193"/>
                <a:gd name="T18" fmla="*/ 2560 w 3057"/>
                <a:gd name="T19" fmla="*/ 2193 h 2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57" h="2193">
                  <a:moveTo>
                    <a:pt x="2560" y="2193"/>
                  </a:moveTo>
                  <a:cubicBezTo>
                    <a:pt x="2553" y="2193"/>
                    <a:pt x="2547" y="2193"/>
                    <a:pt x="2540" y="2193"/>
                  </a:cubicBezTo>
                  <a:cubicBezTo>
                    <a:pt x="0" y="2087"/>
                    <a:pt x="0" y="2087"/>
                    <a:pt x="0" y="2087"/>
                  </a:cubicBezTo>
                  <a:cubicBezTo>
                    <a:pt x="39" y="1142"/>
                    <a:pt x="39" y="1142"/>
                    <a:pt x="39" y="1142"/>
                  </a:cubicBezTo>
                  <a:cubicBezTo>
                    <a:pt x="1970" y="1294"/>
                    <a:pt x="1970" y="1294"/>
                    <a:pt x="1970" y="1294"/>
                  </a:cubicBezTo>
                  <a:cubicBezTo>
                    <a:pt x="1554" y="310"/>
                    <a:pt x="1554" y="310"/>
                    <a:pt x="1554" y="310"/>
                  </a:cubicBezTo>
                  <a:cubicBezTo>
                    <a:pt x="2366" y="0"/>
                    <a:pt x="2366" y="0"/>
                    <a:pt x="2366" y="0"/>
                  </a:cubicBezTo>
                  <a:cubicBezTo>
                    <a:pt x="2980" y="1503"/>
                    <a:pt x="2980" y="1503"/>
                    <a:pt x="2980" y="1503"/>
                  </a:cubicBezTo>
                  <a:cubicBezTo>
                    <a:pt x="3057" y="1653"/>
                    <a:pt x="3049" y="1832"/>
                    <a:pt x="2958" y="1974"/>
                  </a:cubicBezTo>
                  <a:cubicBezTo>
                    <a:pt x="2871" y="2111"/>
                    <a:pt x="2721" y="2193"/>
                    <a:pt x="2560" y="2193"/>
                  </a:cubicBezTo>
                  <a:close/>
                </a:path>
              </a:pathLst>
            </a:custGeom>
            <a:solidFill>
              <a:srgbClr val="4844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</p:grpSp>
      <p:pic>
        <p:nvPicPr>
          <p:cNvPr id="91" name="图片 90">
            <a:extLst>
              <a:ext uri="{FF2B5EF4-FFF2-40B4-BE49-F238E27FC236}">
                <a16:creationId xmlns:a16="http://schemas.microsoft.com/office/drawing/2014/main" id="{14DBD45B-CC5F-4D7E-90A0-1D8EE4855424}"/>
              </a:ext>
            </a:extLst>
          </p:cNvPr>
          <p:cNvPicPr>
            <a:picLocks noChangeAspect="1"/>
          </p:cNvPicPr>
          <p:nvPr/>
        </p:nvPicPr>
        <p:blipFill>
          <a:blip r:embed="rId5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4370" y="4821942"/>
            <a:ext cx="2103524" cy="1680271"/>
          </a:xfrm>
          <a:prstGeom prst="rect">
            <a:avLst/>
          </a:prstGeom>
        </p:spPr>
      </p:pic>
      <p:sp>
        <p:nvSpPr>
          <p:cNvPr id="93" name="Donut 65">
            <a:extLst>
              <a:ext uri="{FF2B5EF4-FFF2-40B4-BE49-F238E27FC236}">
                <a16:creationId xmlns:a16="http://schemas.microsoft.com/office/drawing/2014/main" id="{FA81333C-7639-4B2A-AB33-BB6E24733E62}"/>
              </a:ext>
            </a:extLst>
          </p:cNvPr>
          <p:cNvSpPr/>
          <p:nvPr/>
        </p:nvSpPr>
        <p:spPr>
          <a:xfrm>
            <a:off x="1236934" y="3528239"/>
            <a:ext cx="686928" cy="686928"/>
          </a:xfrm>
          <a:prstGeom prst="donut">
            <a:avLst>
              <a:gd name="adj" fmla="val 6804"/>
            </a:avLst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solidFill>
              <a:srgbClr val="3461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94" name="Donut 71">
            <a:extLst>
              <a:ext uri="{FF2B5EF4-FFF2-40B4-BE49-F238E27FC236}">
                <a16:creationId xmlns:a16="http://schemas.microsoft.com/office/drawing/2014/main" id="{77CB404D-9BD1-4700-9E41-A43793FBD218}"/>
              </a:ext>
            </a:extLst>
          </p:cNvPr>
          <p:cNvSpPr/>
          <p:nvPr/>
        </p:nvSpPr>
        <p:spPr>
          <a:xfrm>
            <a:off x="7758124" y="3604279"/>
            <a:ext cx="686928" cy="686928"/>
          </a:xfrm>
          <a:prstGeom prst="donut">
            <a:avLst>
              <a:gd name="adj" fmla="val 6804"/>
            </a:avLst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95" name="Donut 72">
            <a:extLst>
              <a:ext uri="{FF2B5EF4-FFF2-40B4-BE49-F238E27FC236}">
                <a16:creationId xmlns:a16="http://schemas.microsoft.com/office/drawing/2014/main" id="{08363EC4-2689-41D3-87AB-07FB4692BE08}"/>
              </a:ext>
            </a:extLst>
          </p:cNvPr>
          <p:cNvSpPr/>
          <p:nvPr/>
        </p:nvSpPr>
        <p:spPr>
          <a:xfrm>
            <a:off x="4349178" y="3522125"/>
            <a:ext cx="686928" cy="686928"/>
          </a:xfrm>
          <a:prstGeom prst="donut">
            <a:avLst>
              <a:gd name="adj" fmla="val 6804"/>
            </a:avLst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96" name="TextBox 23">
            <a:extLst>
              <a:ext uri="{FF2B5EF4-FFF2-40B4-BE49-F238E27FC236}">
                <a16:creationId xmlns:a16="http://schemas.microsoft.com/office/drawing/2014/main" id="{0ECC8B9C-31C8-4AA2-9C5A-BA30C31ADD36}"/>
              </a:ext>
            </a:extLst>
          </p:cNvPr>
          <p:cNvSpPr txBox="1"/>
          <p:nvPr/>
        </p:nvSpPr>
        <p:spPr>
          <a:xfrm>
            <a:off x="2747401" y="2398037"/>
            <a:ext cx="7286969" cy="459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zh-CN" dirty="0">
                <a:latin typeface="方正黑体_GBK" panose="03000509000000000000" pitchFamily="65" charset="-122"/>
                <a:ea typeface="方正黑体_GBK" panose="03000509000000000000" pitchFamily="65" charset="-122"/>
              </a:rPr>
              <a:t>开拓创新精神还不强，凝心聚力招数还不多，解决难题的魄力还不足。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方正黑体_GBK" panose="03000509000000000000" pitchFamily="65" charset="-122"/>
              <a:ea typeface="方正黑体_GBK" panose="03000509000000000000" pitchFamily="65" charset="-122"/>
              <a:cs typeface="+mn-ea"/>
              <a:sym typeface="+mn-lt"/>
            </a:endParaRPr>
          </a:p>
        </p:txBody>
      </p:sp>
      <p:sp>
        <p:nvSpPr>
          <p:cNvPr id="97" name="TextBox 24">
            <a:extLst>
              <a:ext uri="{FF2B5EF4-FFF2-40B4-BE49-F238E27FC236}">
                <a16:creationId xmlns:a16="http://schemas.microsoft.com/office/drawing/2014/main" id="{EC23B572-E65E-4A10-B0D9-38785A0E5368}"/>
              </a:ext>
            </a:extLst>
          </p:cNvPr>
          <p:cNvSpPr txBox="1"/>
          <p:nvPr/>
        </p:nvSpPr>
        <p:spPr>
          <a:xfrm>
            <a:off x="1301054" y="1821334"/>
            <a:ext cx="20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b="1" dirty="0">
                <a:solidFill>
                  <a:srgbClr val="FF0000"/>
                </a:solidFill>
                <a:latin typeface="方正小标宋_GBK" panose="03000509000000000000" pitchFamily="65" charset="-122"/>
                <a:ea typeface="方正小标宋_GBK" panose="03000509000000000000" pitchFamily="65" charset="-122"/>
                <a:cs typeface="+mn-ea"/>
              </a:rPr>
              <a:t>从班子看</a:t>
            </a:r>
            <a:r>
              <a:rPr lang="zh-CN" altLang="en-US" sz="2400" b="1" dirty="0">
                <a:solidFill>
                  <a:srgbClr val="FF0000"/>
                </a:solidFill>
                <a:latin typeface="方正小标宋_GBK" panose="03000509000000000000" pitchFamily="65" charset="-122"/>
                <a:ea typeface="方正小标宋_GBK" panose="03000509000000000000" pitchFamily="65" charset="-122"/>
                <a:cs typeface="+mn-ea"/>
              </a:rPr>
              <a:t>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方正小标宋_GBK" panose="03000509000000000000" pitchFamily="65" charset="-122"/>
              <a:ea typeface="方正小标宋_GBK" panose="03000509000000000000" pitchFamily="65" charset="-122"/>
              <a:cs typeface="+mn-ea"/>
              <a:sym typeface="+mn-lt"/>
            </a:endParaRPr>
          </a:p>
        </p:txBody>
      </p:sp>
      <p:sp>
        <p:nvSpPr>
          <p:cNvPr id="98" name="TextBox 23">
            <a:extLst>
              <a:ext uri="{FF2B5EF4-FFF2-40B4-BE49-F238E27FC236}">
                <a16:creationId xmlns:a16="http://schemas.microsoft.com/office/drawing/2014/main" id="{E8FFF0C1-6AAD-4056-9DB9-9D53F14BE316}"/>
              </a:ext>
            </a:extLst>
          </p:cNvPr>
          <p:cNvSpPr txBox="1"/>
          <p:nvPr/>
        </p:nvSpPr>
        <p:spPr>
          <a:xfrm>
            <a:off x="1944809" y="3497386"/>
            <a:ext cx="2106759" cy="1025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zh-CN" sz="1400" dirty="0">
                <a:latin typeface="方正楷体_GBK" panose="03000509000000000000" pitchFamily="65" charset="-122"/>
                <a:ea typeface="方正楷体_GBK" panose="03000509000000000000" pitchFamily="65" charset="-122"/>
              </a:rPr>
              <a:t>如何让专业技术岗位与晋升和中心的主责主业相匹配、相适应？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方正楷体_GBK" panose="03000509000000000000" pitchFamily="65" charset="-122"/>
              <a:ea typeface="方正楷体_GBK" panose="03000509000000000000" pitchFamily="65" charset="-122"/>
              <a:cs typeface="+mn-ea"/>
              <a:sym typeface="+mn-lt"/>
            </a:endParaRPr>
          </a:p>
        </p:txBody>
      </p:sp>
      <p:sp>
        <p:nvSpPr>
          <p:cNvPr id="99" name="TextBox 23">
            <a:extLst>
              <a:ext uri="{FF2B5EF4-FFF2-40B4-BE49-F238E27FC236}">
                <a16:creationId xmlns:a16="http://schemas.microsoft.com/office/drawing/2014/main" id="{63069BFE-EC54-47D3-A459-3614032C07CE}"/>
              </a:ext>
            </a:extLst>
          </p:cNvPr>
          <p:cNvSpPr txBox="1"/>
          <p:nvPr/>
        </p:nvSpPr>
        <p:spPr>
          <a:xfrm>
            <a:off x="5080040" y="3482627"/>
            <a:ext cx="2296148" cy="1025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zh-CN" sz="1400" dirty="0">
                <a:latin typeface="方正楷体_GBK" panose="03000509000000000000" pitchFamily="65" charset="-122"/>
                <a:ea typeface="方正楷体_GBK" panose="03000509000000000000" pitchFamily="65" charset="-122"/>
              </a:rPr>
              <a:t>如何定性定量分析，科学实施考核，并把考核结果与年度绩效奖励真正挂钩？</a:t>
            </a:r>
            <a:endParaRPr sz="1400" dirty="0">
              <a:latin typeface="方正楷体_GBK" panose="03000509000000000000" pitchFamily="65" charset="-122"/>
              <a:ea typeface="方正楷体_GBK" panose="03000509000000000000" pitchFamily="65" charset="-122"/>
              <a:sym typeface="+mn-lt"/>
            </a:endParaRPr>
          </a:p>
        </p:txBody>
      </p:sp>
      <p:sp>
        <p:nvSpPr>
          <p:cNvPr id="100" name="TextBox 23">
            <a:extLst>
              <a:ext uri="{FF2B5EF4-FFF2-40B4-BE49-F238E27FC236}">
                <a16:creationId xmlns:a16="http://schemas.microsoft.com/office/drawing/2014/main" id="{8DAD667E-87BD-47C6-B389-30D3A96A4572}"/>
              </a:ext>
            </a:extLst>
          </p:cNvPr>
          <p:cNvSpPr txBox="1"/>
          <p:nvPr/>
        </p:nvSpPr>
        <p:spPr>
          <a:xfrm>
            <a:off x="8465622" y="3497386"/>
            <a:ext cx="2406015" cy="1025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zh-CN" sz="1400" dirty="0">
                <a:latin typeface="方正楷体_GBK" panose="03000509000000000000" pitchFamily="65" charset="-122"/>
                <a:ea typeface="方正楷体_GBK" panose="03000509000000000000" pitchFamily="65" charset="-122"/>
              </a:rPr>
              <a:t>如何破除陋习，弘扬正气，在中心形成好人好事人人夸、坏人坏事</a:t>
            </a:r>
            <a:r>
              <a:rPr lang="zh-CN" altLang="en-US" sz="1400" dirty="0">
                <a:latin typeface="方正楷体_GBK" panose="03000509000000000000" pitchFamily="65" charset="-122"/>
                <a:ea typeface="方正楷体_GBK" panose="03000509000000000000" pitchFamily="65" charset="-122"/>
              </a:rPr>
              <a:t>有</a:t>
            </a:r>
            <a:r>
              <a:rPr lang="zh-CN" altLang="zh-CN" sz="1400" dirty="0">
                <a:latin typeface="方正楷体_GBK" panose="03000509000000000000" pitchFamily="65" charset="-122"/>
                <a:ea typeface="方正楷体_GBK" panose="03000509000000000000" pitchFamily="65" charset="-122"/>
              </a:rPr>
              <a:t>人抓的良好局面？</a:t>
            </a:r>
            <a:endParaRPr sz="1400" dirty="0">
              <a:latin typeface="方正楷体_GBK" panose="03000509000000000000" pitchFamily="65" charset="-122"/>
              <a:ea typeface="方正楷体_GBK" panose="03000509000000000000" pitchFamily="65" charset="-122"/>
              <a:sym typeface="+mn-lt"/>
            </a:endParaRPr>
          </a:p>
        </p:txBody>
      </p:sp>
      <p:sp>
        <p:nvSpPr>
          <p:cNvPr id="101" name="Freeform 517">
            <a:extLst>
              <a:ext uri="{FF2B5EF4-FFF2-40B4-BE49-F238E27FC236}">
                <a16:creationId xmlns:a16="http://schemas.microsoft.com/office/drawing/2014/main" id="{C9D64AED-5C68-440F-A606-E427E08CE9E5}"/>
              </a:ext>
            </a:extLst>
          </p:cNvPr>
          <p:cNvSpPr>
            <a:spLocks noEditPoints="1"/>
          </p:cNvSpPr>
          <p:nvPr/>
        </p:nvSpPr>
        <p:spPr bwMode="auto">
          <a:xfrm>
            <a:off x="1420355" y="3708188"/>
            <a:ext cx="309563" cy="313135"/>
          </a:xfrm>
          <a:custGeom>
            <a:avLst/>
            <a:gdLst>
              <a:gd name="T0" fmla="*/ 2147483647 w 72"/>
              <a:gd name="T1" fmla="*/ 2147483647 h 73"/>
              <a:gd name="T2" fmla="*/ 0 w 72"/>
              <a:gd name="T3" fmla="*/ 2147483647 h 73"/>
              <a:gd name="T4" fmla="*/ 2147483647 w 72"/>
              <a:gd name="T5" fmla="*/ 2147483647 h 73"/>
              <a:gd name="T6" fmla="*/ 2147483647 w 72"/>
              <a:gd name="T7" fmla="*/ 2147483647 h 73"/>
              <a:gd name="T8" fmla="*/ 2147483647 w 72"/>
              <a:gd name="T9" fmla="*/ 2147483647 h 73"/>
              <a:gd name="T10" fmla="*/ 2147483647 w 72"/>
              <a:gd name="T11" fmla="*/ 0 h 73"/>
              <a:gd name="T12" fmla="*/ 2147483647 w 72"/>
              <a:gd name="T13" fmla="*/ 2147483647 h 73"/>
              <a:gd name="T14" fmla="*/ 2147483647 w 72"/>
              <a:gd name="T15" fmla="*/ 2147483647 h 73"/>
              <a:gd name="T16" fmla="*/ 2147483647 w 72"/>
              <a:gd name="T17" fmla="*/ 2147483647 h 7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72" h="73">
                <a:moveTo>
                  <a:pt x="36" y="30"/>
                </a:moveTo>
                <a:cubicBezTo>
                  <a:pt x="16" y="30"/>
                  <a:pt x="0" y="49"/>
                  <a:pt x="0" y="73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49"/>
                  <a:pt x="56" y="30"/>
                  <a:pt x="36" y="30"/>
                </a:cubicBezTo>
                <a:close/>
                <a:moveTo>
                  <a:pt x="51" y="15"/>
                </a:moveTo>
                <a:cubicBezTo>
                  <a:pt x="51" y="7"/>
                  <a:pt x="44" y="0"/>
                  <a:pt x="36" y="0"/>
                </a:cubicBezTo>
                <a:cubicBezTo>
                  <a:pt x="28" y="0"/>
                  <a:pt x="21" y="7"/>
                  <a:pt x="21" y="15"/>
                </a:cubicBezTo>
                <a:cubicBezTo>
                  <a:pt x="21" y="23"/>
                  <a:pt x="28" y="30"/>
                  <a:pt x="36" y="30"/>
                </a:cubicBezTo>
                <a:cubicBezTo>
                  <a:pt x="44" y="30"/>
                  <a:pt x="51" y="23"/>
                  <a:pt x="51" y="15"/>
                </a:cubicBezTo>
                <a:close/>
              </a:path>
            </a:pathLst>
          </a:cu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noFill/>
          </a:ln>
        </p:spPr>
        <p:txBody>
          <a:bodyPr lIns="68580" tIns="34290" rIns="68580" bIns="3429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102" name="Freeform 367">
            <a:extLst>
              <a:ext uri="{FF2B5EF4-FFF2-40B4-BE49-F238E27FC236}">
                <a16:creationId xmlns:a16="http://schemas.microsoft.com/office/drawing/2014/main" id="{1C16ECF2-A839-457D-A659-B487C48EDDE0}"/>
              </a:ext>
            </a:extLst>
          </p:cNvPr>
          <p:cNvSpPr>
            <a:spLocks noEditPoints="1"/>
          </p:cNvSpPr>
          <p:nvPr/>
        </p:nvSpPr>
        <p:spPr bwMode="auto">
          <a:xfrm>
            <a:off x="7946922" y="3766202"/>
            <a:ext cx="335756" cy="335756"/>
          </a:xfrm>
          <a:custGeom>
            <a:avLst/>
            <a:gdLst>
              <a:gd name="T0" fmla="*/ 2147483647 w 78"/>
              <a:gd name="T1" fmla="*/ 2147483647 h 78"/>
              <a:gd name="T2" fmla="*/ 2147483647 w 78"/>
              <a:gd name="T3" fmla="*/ 2147483647 h 78"/>
              <a:gd name="T4" fmla="*/ 2147483647 w 78"/>
              <a:gd name="T5" fmla="*/ 2147483647 h 78"/>
              <a:gd name="T6" fmla="*/ 2147483647 w 78"/>
              <a:gd name="T7" fmla="*/ 2147483647 h 78"/>
              <a:gd name="T8" fmla="*/ 2147483647 w 78"/>
              <a:gd name="T9" fmla="*/ 2147483647 h 78"/>
              <a:gd name="T10" fmla="*/ 2147483647 w 78"/>
              <a:gd name="T11" fmla="*/ 2147483647 h 78"/>
              <a:gd name="T12" fmla="*/ 2147483647 w 78"/>
              <a:gd name="T13" fmla="*/ 2147483647 h 78"/>
              <a:gd name="T14" fmla="*/ 2147483647 w 78"/>
              <a:gd name="T15" fmla="*/ 2147483647 h 78"/>
              <a:gd name="T16" fmla="*/ 2147483647 w 78"/>
              <a:gd name="T17" fmla="*/ 2147483647 h 78"/>
              <a:gd name="T18" fmla="*/ 2147483647 w 78"/>
              <a:gd name="T19" fmla="*/ 2147483647 h 78"/>
              <a:gd name="T20" fmla="*/ 2147483647 w 78"/>
              <a:gd name="T21" fmla="*/ 0 h 78"/>
              <a:gd name="T22" fmla="*/ 2147483647 w 78"/>
              <a:gd name="T23" fmla="*/ 2147483647 h 78"/>
              <a:gd name="T24" fmla="*/ 2147483647 w 78"/>
              <a:gd name="T25" fmla="*/ 2147483647 h 78"/>
              <a:gd name="T26" fmla="*/ 2147483647 w 78"/>
              <a:gd name="T27" fmla="*/ 2147483647 h 78"/>
              <a:gd name="T28" fmla="*/ 2147483647 w 78"/>
              <a:gd name="T29" fmla="*/ 2147483647 h 78"/>
              <a:gd name="T30" fmla="*/ 2147483647 w 78"/>
              <a:gd name="T31" fmla="*/ 2147483647 h 78"/>
              <a:gd name="T32" fmla="*/ 2147483647 w 78"/>
              <a:gd name="T33" fmla="*/ 2147483647 h 78"/>
              <a:gd name="T34" fmla="*/ 2147483647 w 78"/>
              <a:gd name="T35" fmla="*/ 2147483647 h 78"/>
              <a:gd name="T36" fmla="*/ 2147483647 w 78"/>
              <a:gd name="T37" fmla="*/ 2147483647 h 78"/>
              <a:gd name="T38" fmla="*/ 2147483647 w 78"/>
              <a:gd name="T39" fmla="*/ 2147483647 h 78"/>
              <a:gd name="T40" fmla="*/ 2147483647 w 78"/>
              <a:gd name="T41" fmla="*/ 0 h 78"/>
              <a:gd name="T42" fmla="*/ 2147483647 w 78"/>
              <a:gd name="T43" fmla="*/ 2147483647 h 78"/>
              <a:gd name="T44" fmla="*/ 2147483647 w 78"/>
              <a:gd name="T45" fmla="*/ 2147483647 h 78"/>
              <a:gd name="T46" fmla="*/ 2147483647 w 78"/>
              <a:gd name="T47" fmla="*/ 2147483647 h 78"/>
              <a:gd name="T48" fmla="*/ 2147483647 w 78"/>
              <a:gd name="T49" fmla="*/ 2147483647 h 78"/>
              <a:gd name="T50" fmla="*/ 2147483647 w 78"/>
              <a:gd name="T51" fmla="*/ 2147483647 h 7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78" h="78">
                <a:moveTo>
                  <a:pt x="48" y="17"/>
                </a:moveTo>
                <a:cubicBezTo>
                  <a:pt x="48" y="19"/>
                  <a:pt x="48" y="19"/>
                  <a:pt x="48" y="19"/>
                </a:cubicBezTo>
                <a:cubicBezTo>
                  <a:pt x="54" y="19"/>
                  <a:pt x="59" y="24"/>
                  <a:pt x="59" y="30"/>
                </a:cubicBezTo>
                <a:cubicBezTo>
                  <a:pt x="61" y="30"/>
                  <a:pt x="61" y="30"/>
                  <a:pt x="61" y="30"/>
                </a:cubicBezTo>
                <a:cubicBezTo>
                  <a:pt x="61" y="23"/>
                  <a:pt x="55" y="17"/>
                  <a:pt x="48" y="17"/>
                </a:cubicBezTo>
                <a:close/>
                <a:moveTo>
                  <a:pt x="49" y="12"/>
                </a:moveTo>
                <a:cubicBezTo>
                  <a:pt x="49" y="14"/>
                  <a:pt x="49" y="14"/>
                  <a:pt x="49" y="14"/>
                </a:cubicBezTo>
                <a:cubicBezTo>
                  <a:pt x="57" y="14"/>
                  <a:pt x="64" y="21"/>
                  <a:pt x="64" y="29"/>
                </a:cubicBezTo>
                <a:cubicBezTo>
                  <a:pt x="66" y="29"/>
                  <a:pt x="66" y="29"/>
                  <a:pt x="66" y="29"/>
                </a:cubicBezTo>
                <a:cubicBezTo>
                  <a:pt x="66" y="20"/>
                  <a:pt x="58" y="12"/>
                  <a:pt x="49" y="12"/>
                </a:cubicBezTo>
                <a:close/>
                <a:moveTo>
                  <a:pt x="47" y="0"/>
                </a:moveTo>
                <a:cubicBezTo>
                  <a:pt x="30" y="0"/>
                  <a:pt x="16" y="13"/>
                  <a:pt x="16" y="31"/>
                </a:cubicBezTo>
                <a:cubicBezTo>
                  <a:pt x="16" y="38"/>
                  <a:pt x="18" y="44"/>
                  <a:pt x="22" y="49"/>
                </a:cubicBezTo>
                <a:cubicBezTo>
                  <a:pt x="2" y="69"/>
                  <a:pt x="2" y="69"/>
                  <a:pt x="2" y="69"/>
                </a:cubicBezTo>
                <a:cubicBezTo>
                  <a:pt x="0" y="71"/>
                  <a:pt x="0" y="74"/>
                  <a:pt x="2" y="76"/>
                </a:cubicBezTo>
                <a:cubicBezTo>
                  <a:pt x="3" y="77"/>
                  <a:pt x="4" y="78"/>
                  <a:pt x="5" y="78"/>
                </a:cubicBezTo>
                <a:cubicBezTo>
                  <a:pt x="7" y="78"/>
                  <a:pt x="8" y="77"/>
                  <a:pt x="9" y="76"/>
                </a:cubicBezTo>
                <a:cubicBezTo>
                  <a:pt x="29" y="56"/>
                  <a:pt x="29" y="56"/>
                  <a:pt x="29" y="56"/>
                </a:cubicBezTo>
                <a:cubicBezTo>
                  <a:pt x="34" y="60"/>
                  <a:pt x="40" y="62"/>
                  <a:pt x="47" y="62"/>
                </a:cubicBezTo>
                <a:cubicBezTo>
                  <a:pt x="64" y="62"/>
                  <a:pt x="78" y="48"/>
                  <a:pt x="78" y="31"/>
                </a:cubicBezTo>
                <a:cubicBezTo>
                  <a:pt x="78" y="13"/>
                  <a:pt x="64" y="0"/>
                  <a:pt x="47" y="0"/>
                </a:cubicBezTo>
                <a:close/>
                <a:moveTo>
                  <a:pt x="47" y="52"/>
                </a:moveTo>
                <a:cubicBezTo>
                  <a:pt x="35" y="52"/>
                  <a:pt x="26" y="42"/>
                  <a:pt x="26" y="31"/>
                </a:cubicBezTo>
                <a:cubicBezTo>
                  <a:pt x="26" y="19"/>
                  <a:pt x="35" y="9"/>
                  <a:pt x="47" y="9"/>
                </a:cubicBezTo>
                <a:cubicBezTo>
                  <a:pt x="59" y="9"/>
                  <a:pt x="69" y="19"/>
                  <a:pt x="69" y="31"/>
                </a:cubicBezTo>
                <a:cubicBezTo>
                  <a:pt x="69" y="42"/>
                  <a:pt x="59" y="52"/>
                  <a:pt x="47" y="52"/>
                </a:cubicBezTo>
                <a:close/>
              </a:path>
            </a:pathLst>
          </a:cu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noFill/>
          </a:ln>
        </p:spPr>
        <p:txBody>
          <a:bodyPr lIns="68580" tIns="34290" rIns="68580" bIns="3429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103" name="Freeform 284">
            <a:extLst>
              <a:ext uri="{FF2B5EF4-FFF2-40B4-BE49-F238E27FC236}">
                <a16:creationId xmlns:a16="http://schemas.microsoft.com/office/drawing/2014/main" id="{3EDD302E-1331-402D-8451-A2F91C85BA83}"/>
              </a:ext>
            </a:extLst>
          </p:cNvPr>
          <p:cNvSpPr>
            <a:spLocks noEditPoints="1"/>
          </p:cNvSpPr>
          <p:nvPr/>
        </p:nvSpPr>
        <p:spPr bwMode="auto">
          <a:xfrm>
            <a:off x="4571801" y="3730252"/>
            <a:ext cx="366713" cy="270272"/>
          </a:xfrm>
          <a:custGeom>
            <a:avLst/>
            <a:gdLst>
              <a:gd name="T0" fmla="*/ 2147483647 w 85"/>
              <a:gd name="T1" fmla="*/ 0 h 63"/>
              <a:gd name="T2" fmla="*/ 0 w 85"/>
              <a:gd name="T3" fmla="*/ 2147483647 h 63"/>
              <a:gd name="T4" fmla="*/ 2147483647 w 85"/>
              <a:gd name="T5" fmla="*/ 2147483647 h 63"/>
              <a:gd name="T6" fmla="*/ 2147483647 w 85"/>
              <a:gd name="T7" fmla="*/ 2147483647 h 63"/>
              <a:gd name="T8" fmla="*/ 2147483647 w 85"/>
              <a:gd name="T9" fmla="*/ 2147483647 h 63"/>
              <a:gd name="T10" fmla="*/ 2147483647 w 85"/>
              <a:gd name="T11" fmla="*/ 2147483647 h 63"/>
              <a:gd name="T12" fmla="*/ 2147483647 w 85"/>
              <a:gd name="T13" fmla="*/ 2147483647 h 63"/>
              <a:gd name="T14" fmla="*/ 2147483647 w 85"/>
              <a:gd name="T15" fmla="*/ 2147483647 h 63"/>
              <a:gd name="T16" fmla="*/ 2147483647 w 85"/>
              <a:gd name="T17" fmla="*/ 2147483647 h 63"/>
              <a:gd name="T18" fmla="*/ 2147483647 w 85"/>
              <a:gd name="T19" fmla="*/ 2147483647 h 63"/>
              <a:gd name="T20" fmla="*/ 2147483647 w 85"/>
              <a:gd name="T21" fmla="*/ 2147483647 h 63"/>
              <a:gd name="T22" fmla="*/ 2147483647 w 85"/>
              <a:gd name="T23" fmla="*/ 2147483647 h 63"/>
              <a:gd name="T24" fmla="*/ 2147483647 w 85"/>
              <a:gd name="T25" fmla="*/ 2147483647 h 63"/>
              <a:gd name="T26" fmla="*/ 2147483647 w 85"/>
              <a:gd name="T27" fmla="*/ 2147483647 h 63"/>
              <a:gd name="T28" fmla="*/ 2147483647 w 85"/>
              <a:gd name="T29" fmla="*/ 2147483647 h 63"/>
              <a:gd name="T30" fmla="*/ 2147483647 w 85"/>
              <a:gd name="T31" fmla="*/ 2147483647 h 63"/>
              <a:gd name="T32" fmla="*/ 2147483647 w 85"/>
              <a:gd name="T33" fmla="*/ 0 h 63"/>
              <a:gd name="T34" fmla="*/ 2147483647 w 85"/>
              <a:gd name="T35" fmla="*/ 2147483647 h 63"/>
              <a:gd name="T36" fmla="*/ 2147483647 w 85"/>
              <a:gd name="T37" fmla="*/ 2147483647 h 63"/>
              <a:gd name="T38" fmla="*/ 2147483647 w 85"/>
              <a:gd name="T39" fmla="*/ 2147483647 h 63"/>
              <a:gd name="T40" fmla="*/ 2147483647 w 85"/>
              <a:gd name="T41" fmla="*/ 2147483647 h 63"/>
              <a:gd name="T42" fmla="*/ 2147483647 w 85"/>
              <a:gd name="T43" fmla="*/ 2147483647 h 63"/>
              <a:gd name="T44" fmla="*/ 2147483647 w 85"/>
              <a:gd name="T45" fmla="*/ 2147483647 h 63"/>
              <a:gd name="T46" fmla="*/ 2147483647 w 85"/>
              <a:gd name="T47" fmla="*/ 2147483647 h 63"/>
              <a:gd name="T48" fmla="*/ 2147483647 w 85"/>
              <a:gd name="T49" fmla="*/ 2147483647 h 63"/>
              <a:gd name="T50" fmla="*/ 2147483647 w 85"/>
              <a:gd name="T51" fmla="*/ 2147483647 h 63"/>
              <a:gd name="T52" fmla="*/ 2147483647 w 85"/>
              <a:gd name="T53" fmla="*/ 2147483647 h 63"/>
              <a:gd name="T54" fmla="*/ 2147483647 w 85"/>
              <a:gd name="T55" fmla="*/ 2147483647 h 63"/>
              <a:gd name="T56" fmla="*/ 2147483647 w 85"/>
              <a:gd name="T57" fmla="*/ 2147483647 h 63"/>
              <a:gd name="T58" fmla="*/ 2147483647 w 85"/>
              <a:gd name="T59" fmla="*/ 2147483647 h 63"/>
              <a:gd name="T60" fmla="*/ 2147483647 w 85"/>
              <a:gd name="T61" fmla="*/ 2147483647 h 63"/>
              <a:gd name="T62" fmla="*/ 2147483647 w 85"/>
              <a:gd name="T63" fmla="*/ 2147483647 h 63"/>
              <a:gd name="T64" fmla="*/ 2147483647 w 85"/>
              <a:gd name="T65" fmla="*/ 2147483647 h 63"/>
              <a:gd name="T66" fmla="*/ 2147483647 w 85"/>
              <a:gd name="T67" fmla="*/ 2147483647 h 63"/>
              <a:gd name="T68" fmla="*/ 2147483647 w 85"/>
              <a:gd name="T69" fmla="*/ 2147483647 h 63"/>
              <a:gd name="T70" fmla="*/ 2147483647 w 85"/>
              <a:gd name="T71" fmla="*/ 2147483647 h 63"/>
              <a:gd name="T72" fmla="*/ 2147483647 w 85"/>
              <a:gd name="T73" fmla="*/ 2147483647 h 63"/>
              <a:gd name="T74" fmla="*/ 2147483647 w 85"/>
              <a:gd name="T75" fmla="*/ 2147483647 h 63"/>
              <a:gd name="T76" fmla="*/ 2147483647 w 85"/>
              <a:gd name="T77" fmla="*/ 2147483647 h 63"/>
              <a:gd name="T78" fmla="*/ 2147483647 w 85"/>
              <a:gd name="T79" fmla="*/ 2147483647 h 63"/>
              <a:gd name="T80" fmla="*/ 2147483647 w 85"/>
              <a:gd name="T81" fmla="*/ 2147483647 h 63"/>
              <a:gd name="T82" fmla="*/ 2147483647 w 85"/>
              <a:gd name="T83" fmla="*/ 2147483647 h 63"/>
              <a:gd name="T84" fmla="*/ 2147483647 w 85"/>
              <a:gd name="T85" fmla="*/ 2147483647 h 63"/>
              <a:gd name="T86" fmla="*/ 2147483647 w 85"/>
              <a:gd name="T87" fmla="*/ 2147483647 h 63"/>
              <a:gd name="T88" fmla="*/ 2147483647 w 85"/>
              <a:gd name="T89" fmla="*/ 2147483647 h 63"/>
              <a:gd name="T90" fmla="*/ 2147483647 w 85"/>
              <a:gd name="T91" fmla="*/ 2147483647 h 63"/>
              <a:gd name="T92" fmla="*/ 2147483647 w 85"/>
              <a:gd name="T93" fmla="*/ 2147483647 h 63"/>
              <a:gd name="T94" fmla="*/ 2147483647 w 85"/>
              <a:gd name="T95" fmla="*/ 2147483647 h 63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85" h="63">
                <a:moveTo>
                  <a:pt x="16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62"/>
                  <a:pt x="1" y="63"/>
                  <a:pt x="1" y="63"/>
                </a:cubicBezTo>
                <a:cubicBezTo>
                  <a:pt x="16" y="63"/>
                  <a:pt x="16" y="63"/>
                  <a:pt x="16" y="63"/>
                </a:cubicBezTo>
                <a:cubicBezTo>
                  <a:pt x="17" y="63"/>
                  <a:pt x="18" y="62"/>
                  <a:pt x="18" y="62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7" y="0"/>
                  <a:pt x="16" y="0"/>
                </a:cubicBezTo>
                <a:close/>
                <a:moveTo>
                  <a:pt x="2" y="5"/>
                </a:moveTo>
                <a:cubicBezTo>
                  <a:pt x="2" y="4"/>
                  <a:pt x="3" y="4"/>
                  <a:pt x="3" y="4"/>
                </a:cubicBezTo>
                <a:cubicBezTo>
                  <a:pt x="14" y="4"/>
                  <a:pt x="14" y="4"/>
                  <a:pt x="14" y="4"/>
                </a:cubicBezTo>
                <a:cubicBezTo>
                  <a:pt x="15" y="4"/>
                  <a:pt x="16" y="4"/>
                  <a:pt x="16" y="5"/>
                </a:cubicBezTo>
                <a:cubicBezTo>
                  <a:pt x="16" y="28"/>
                  <a:pt x="16" y="28"/>
                  <a:pt x="16" y="28"/>
                </a:cubicBezTo>
                <a:cubicBezTo>
                  <a:pt x="16" y="28"/>
                  <a:pt x="15" y="29"/>
                  <a:pt x="14" y="29"/>
                </a:cubicBezTo>
                <a:cubicBezTo>
                  <a:pt x="3" y="29"/>
                  <a:pt x="3" y="29"/>
                  <a:pt x="3" y="29"/>
                </a:cubicBezTo>
                <a:cubicBezTo>
                  <a:pt x="3" y="29"/>
                  <a:pt x="2" y="28"/>
                  <a:pt x="2" y="28"/>
                </a:cubicBezTo>
                <a:lnTo>
                  <a:pt x="2" y="5"/>
                </a:lnTo>
                <a:close/>
                <a:moveTo>
                  <a:pt x="16" y="56"/>
                </a:moveTo>
                <a:cubicBezTo>
                  <a:pt x="2" y="56"/>
                  <a:pt x="2" y="56"/>
                  <a:pt x="2" y="56"/>
                </a:cubicBezTo>
                <a:cubicBezTo>
                  <a:pt x="2" y="56"/>
                  <a:pt x="2" y="56"/>
                  <a:pt x="2" y="56"/>
                </a:cubicBezTo>
                <a:cubicBezTo>
                  <a:pt x="2" y="55"/>
                  <a:pt x="2" y="55"/>
                  <a:pt x="2" y="55"/>
                </a:cubicBezTo>
                <a:cubicBezTo>
                  <a:pt x="16" y="55"/>
                  <a:pt x="16" y="55"/>
                  <a:pt x="16" y="55"/>
                </a:cubicBezTo>
                <a:cubicBezTo>
                  <a:pt x="16" y="55"/>
                  <a:pt x="16" y="55"/>
                  <a:pt x="16" y="56"/>
                </a:cubicBezTo>
                <a:cubicBezTo>
                  <a:pt x="16" y="56"/>
                  <a:pt x="16" y="56"/>
                  <a:pt x="16" y="56"/>
                </a:cubicBezTo>
                <a:close/>
                <a:moveTo>
                  <a:pt x="16" y="52"/>
                </a:moveTo>
                <a:cubicBezTo>
                  <a:pt x="2" y="52"/>
                  <a:pt x="2" y="52"/>
                  <a:pt x="2" y="52"/>
                </a:cubicBezTo>
                <a:cubicBezTo>
                  <a:pt x="2" y="52"/>
                  <a:pt x="2" y="52"/>
                  <a:pt x="2" y="52"/>
                </a:cubicBezTo>
                <a:cubicBezTo>
                  <a:pt x="2" y="52"/>
                  <a:pt x="2" y="51"/>
                  <a:pt x="2" y="51"/>
                </a:cubicBezTo>
                <a:cubicBezTo>
                  <a:pt x="16" y="51"/>
                  <a:pt x="16" y="51"/>
                  <a:pt x="16" y="51"/>
                </a:cubicBezTo>
                <a:cubicBezTo>
                  <a:pt x="16" y="51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lose/>
                <a:moveTo>
                  <a:pt x="36" y="0"/>
                </a:moveTo>
                <a:cubicBezTo>
                  <a:pt x="21" y="0"/>
                  <a:pt x="21" y="0"/>
                  <a:pt x="21" y="0"/>
                </a:cubicBezTo>
                <a:cubicBezTo>
                  <a:pt x="20" y="0"/>
                  <a:pt x="19" y="1"/>
                  <a:pt x="19" y="1"/>
                </a:cubicBezTo>
                <a:cubicBezTo>
                  <a:pt x="19" y="62"/>
                  <a:pt x="19" y="62"/>
                  <a:pt x="19" y="62"/>
                </a:cubicBezTo>
                <a:cubicBezTo>
                  <a:pt x="19" y="62"/>
                  <a:pt x="20" y="63"/>
                  <a:pt x="21" y="63"/>
                </a:cubicBezTo>
                <a:cubicBezTo>
                  <a:pt x="36" y="63"/>
                  <a:pt x="36" y="63"/>
                  <a:pt x="36" y="63"/>
                </a:cubicBezTo>
                <a:cubicBezTo>
                  <a:pt x="37" y="63"/>
                  <a:pt x="38" y="62"/>
                  <a:pt x="38" y="62"/>
                </a:cubicBezTo>
                <a:cubicBezTo>
                  <a:pt x="38" y="1"/>
                  <a:pt x="38" y="1"/>
                  <a:pt x="38" y="1"/>
                </a:cubicBezTo>
                <a:cubicBezTo>
                  <a:pt x="38" y="1"/>
                  <a:pt x="37" y="0"/>
                  <a:pt x="36" y="0"/>
                </a:cubicBezTo>
                <a:close/>
                <a:moveTo>
                  <a:pt x="22" y="5"/>
                </a:moveTo>
                <a:cubicBezTo>
                  <a:pt x="22" y="4"/>
                  <a:pt x="22" y="4"/>
                  <a:pt x="23" y="4"/>
                </a:cubicBezTo>
                <a:cubicBezTo>
                  <a:pt x="34" y="4"/>
                  <a:pt x="34" y="4"/>
                  <a:pt x="34" y="4"/>
                </a:cubicBezTo>
                <a:cubicBezTo>
                  <a:pt x="35" y="4"/>
                  <a:pt x="35" y="4"/>
                  <a:pt x="35" y="5"/>
                </a:cubicBezTo>
                <a:cubicBezTo>
                  <a:pt x="35" y="28"/>
                  <a:pt x="35" y="28"/>
                  <a:pt x="35" y="28"/>
                </a:cubicBezTo>
                <a:cubicBezTo>
                  <a:pt x="35" y="28"/>
                  <a:pt x="35" y="29"/>
                  <a:pt x="34" y="29"/>
                </a:cubicBezTo>
                <a:cubicBezTo>
                  <a:pt x="23" y="29"/>
                  <a:pt x="23" y="29"/>
                  <a:pt x="23" y="29"/>
                </a:cubicBezTo>
                <a:cubicBezTo>
                  <a:pt x="22" y="29"/>
                  <a:pt x="22" y="28"/>
                  <a:pt x="22" y="28"/>
                </a:cubicBezTo>
                <a:lnTo>
                  <a:pt x="22" y="5"/>
                </a:lnTo>
                <a:close/>
                <a:moveTo>
                  <a:pt x="35" y="56"/>
                </a:moveTo>
                <a:cubicBezTo>
                  <a:pt x="22" y="56"/>
                  <a:pt x="22" y="56"/>
                  <a:pt x="22" y="56"/>
                </a:cubicBezTo>
                <a:cubicBezTo>
                  <a:pt x="22" y="56"/>
                  <a:pt x="21" y="56"/>
                  <a:pt x="21" y="56"/>
                </a:cubicBezTo>
                <a:cubicBezTo>
                  <a:pt x="21" y="55"/>
                  <a:pt x="22" y="55"/>
                  <a:pt x="22" y="55"/>
                </a:cubicBezTo>
                <a:cubicBezTo>
                  <a:pt x="35" y="55"/>
                  <a:pt x="35" y="55"/>
                  <a:pt x="35" y="55"/>
                </a:cubicBezTo>
                <a:cubicBezTo>
                  <a:pt x="35" y="55"/>
                  <a:pt x="36" y="55"/>
                  <a:pt x="36" y="56"/>
                </a:cubicBezTo>
                <a:cubicBezTo>
                  <a:pt x="36" y="56"/>
                  <a:pt x="35" y="56"/>
                  <a:pt x="35" y="56"/>
                </a:cubicBezTo>
                <a:close/>
                <a:moveTo>
                  <a:pt x="35" y="52"/>
                </a:moveTo>
                <a:cubicBezTo>
                  <a:pt x="22" y="52"/>
                  <a:pt x="22" y="52"/>
                  <a:pt x="22" y="52"/>
                </a:cubicBezTo>
                <a:cubicBezTo>
                  <a:pt x="22" y="52"/>
                  <a:pt x="21" y="52"/>
                  <a:pt x="21" y="52"/>
                </a:cubicBezTo>
                <a:cubicBezTo>
                  <a:pt x="21" y="52"/>
                  <a:pt x="22" y="51"/>
                  <a:pt x="22" y="51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1"/>
                  <a:pt x="36" y="52"/>
                  <a:pt x="36" y="52"/>
                </a:cubicBezTo>
                <a:cubicBezTo>
                  <a:pt x="36" y="52"/>
                  <a:pt x="35" y="52"/>
                  <a:pt x="35" y="52"/>
                </a:cubicBezTo>
                <a:close/>
                <a:moveTo>
                  <a:pt x="85" y="53"/>
                </a:moveTo>
                <a:cubicBezTo>
                  <a:pt x="53" y="1"/>
                  <a:pt x="53" y="1"/>
                  <a:pt x="53" y="1"/>
                </a:cubicBezTo>
                <a:cubicBezTo>
                  <a:pt x="53" y="1"/>
                  <a:pt x="52" y="1"/>
                  <a:pt x="51" y="1"/>
                </a:cubicBezTo>
                <a:cubicBezTo>
                  <a:pt x="38" y="9"/>
                  <a:pt x="38" y="9"/>
                  <a:pt x="38" y="9"/>
                </a:cubicBezTo>
                <a:cubicBezTo>
                  <a:pt x="38" y="10"/>
                  <a:pt x="37" y="10"/>
                  <a:pt x="38" y="11"/>
                </a:cubicBezTo>
                <a:cubicBezTo>
                  <a:pt x="69" y="62"/>
                  <a:pt x="69" y="62"/>
                  <a:pt x="69" y="62"/>
                </a:cubicBezTo>
                <a:cubicBezTo>
                  <a:pt x="70" y="63"/>
                  <a:pt x="70" y="63"/>
                  <a:pt x="71" y="62"/>
                </a:cubicBezTo>
                <a:cubicBezTo>
                  <a:pt x="84" y="55"/>
                  <a:pt x="84" y="55"/>
                  <a:pt x="84" y="55"/>
                </a:cubicBezTo>
                <a:cubicBezTo>
                  <a:pt x="85" y="54"/>
                  <a:pt x="85" y="53"/>
                  <a:pt x="85" y="53"/>
                </a:cubicBezTo>
                <a:close/>
                <a:moveTo>
                  <a:pt x="64" y="27"/>
                </a:moveTo>
                <a:cubicBezTo>
                  <a:pt x="55" y="32"/>
                  <a:pt x="55" y="32"/>
                  <a:pt x="55" y="32"/>
                </a:cubicBezTo>
                <a:cubicBezTo>
                  <a:pt x="54" y="33"/>
                  <a:pt x="54" y="33"/>
                  <a:pt x="53" y="32"/>
                </a:cubicBezTo>
                <a:cubicBezTo>
                  <a:pt x="42" y="13"/>
                  <a:pt x="42" y="13"/>
                  <a:pt x="42" y="13"/>
                </a:cubicBezTo>
                <a:cubicBezTo>
                  <a:pt x="41" y="12"/>
                  <a:pt x="41" y="11"/>
                  <a:pt x="42" y="11"/>
                </a:cubicBezTo>
                <a:cubicBezTo>
                  <a:pt x="51" y="5"/>
                  <a:pt x="51" y="5"/>
                  <a:pt x="51" y="5"/>
                </a:cubicBezTo>
                <a:cubicBezTo>
                  <a:pt x="52" y="5"/>
                  <a:pt x="53" y="5"/>
                  <a:pt x="53" y="6"/>
                </a:cubicBezTo>
                <a:cubicBezTo>
                  <a:pt x="65" y="25"/>
                  <a:pt x="65" y="25"/>
                  <a:pt x="65" y="25"/>
                </a:cubicBezTo>
                <a:cubicBezTo>
                  <a:pt x="65" y="26"/>
                  <a:pt x="65" y="26"/>
                  <a:pt x="64" y="27"/>
                </a:cubicBezTo>
                <a:close/>
                <a:moveTo>
                  <a:pt x="66" y="53"/>
                </a:moveTo>
                <a:cubicBezTo>
                  <a:pt x="66" y="53"/>
                  <a:pt x="66" y="53"/>
                  <a:pt x="66" y="52"/>
                </a:cubicBezTo>
                <a:cubicBezTo>
                  <a:pt x="77" y="45"/>
                  <a:pt x="77" y="45"/>
                  <a:pt x="77" y="45"/>
                </a:cubicBezTo>
                <a:cubicBezTo>
                  <a:pt x="78" y="45"/>
                  <a:pt x="78" y="45"/>
                  <a:pt x="78" y="46"/>
                </a:cubicBezTo>
                <a:cubicBezTo>
                  <a:pt x="78" y="46"/>
                  <a:pt x="78" y="46"/>
                  <a:pt x="78" y="46"/>
                </a:cubicBezTo>
                <a:cubicBezTo>
                  <a:pt x="66" y="53"/>
                  <a:pt x="66" y="53"/>
                  <a:pt x="66" y="53"/>
                </a:cubicBezTo>
                <a:cubicBezTo>
                  <a:pt x="66" y="53"/>
                  <a:pt x="66" y="53"/>
                  <a:pt x="66" y="53"/>
                </a:cubicBezTo>
                <a:close/>
                <a:moveTo>
                  <a:pt x="80" y="49"/>
                </a:moveTo>
                <a:cubicBezTo>
                  <a:pt x="68" y="56"/>
                  <a:pt x="68" y="56"/>
                  <a:pt x="68" y="56"/>
                </a:cubicBezTo>
                <a:cubicBezTo>
                  <a:pt x="68" y="56"/>
                  <a:pt x="68" y="56"/>
                  <a:pt x="68" y="56"/>
                </a:cubicBezTo>
                <a:cubicBezTo>
                  <a:pt x="68" y="56"/>
                  <a:pt x="68" y="56"/>
                  <a:pt x="68" y="56"/>
                </a:cubicBezTo>
                <a:cubicBezTo>
                  <a:pt x="79" y="49"/>
                  <a:pt x="79" y="49"/>
                  <a:pt x="79" y="49"/>
                </a:cubicBezTo>
                <a:cubicBezTo>
                  <a:pt x="80" y="48"/>
                  <a:pt x="80" y="49"/>
                  <a:pt x="80" y="49"/>
                </a:cubicBezTo>
                <a:cubicBezTo>
                  <a:pt x="80" y="49"/>
                  <a:pt x="80" y="49"/>
                  <a:pt x="80" y="49"/>
                </a:cubicBezTo>
                <a:close/>
              </a:path>
            </a:pathLst>
          </a:cu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noFill/>
          </a:ln>
        </p:spPr>
        <p:txBody>
          <a:bodyPr lIns="68580" tIns="34290" rIns="68580" bIns="3429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98625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250"/>
                            </p:stCondLst>
                            <p:childTnLst>
                              <p:par>
                                <p:cTn id="3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250"/>
                            </p:stCondLst>
                            <p:childTnLst>
                              <p:par>
                                <p:cTn id="4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93" grpId="0" bldLvl="0" animBg="1"/>
      <p:bldP spid="94" grpId="0" bldLvl="0" animBg="1"/>
      <p:bldP spid="95" grpId="0" bldLvl="0" animBg="1"/>
      <p:bldP spid="96" grpId="0"/>
      <p:bldP spid="96" grpId="1"/>
      <p:bldP spid="97" grpId="0"/>
      <p:bldP spid="97" grpId="1"/>
      <p:bldP spid="98" grpId="0"/>
      <p:bldP spid="98" grpId="1"/>
      <p:bldP spid="99" grpId="0"/>
      <p:bldP spid="99" grpId="1"/>
      <p:bldP spid="100" grpId="0"/>
      <p:bldP spid="100" grpId="1"/>
      <p:bldP spid="101" grpId="0" bldLvl="0" animBg="1"/>
      <p:bldP spid="102" grpId="0" bldLvl="0" animBg="1"/>
      <p:bldP spid="103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4">
            <a:extLst>
              <a:ext uri="{FF2B5EF4-FFF2-40B4-BE49-F238E27FC236}">
                <a16:creationId xmlns:a16="http://schemas.microsoft.com/office/drawing/2014/main" id="{343F706D-2229-409C-9BDA-FD942A795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332" y="5884614"/>
            <a:ext cx="121920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8B419EEC-B1B2-40D7-B71B-EB66F6C2F546}"/>
              </a:ext>
            </a:extLst>
          </p:cNvPr>
          <p:cNvGrpSpPr/>
          <p:nvPr/>
        </p:nvGrpSpPr>
        <p:grpSpPr>
          <a:xfrm>
            <a:off x="504343" y="361243"/>
            <a:ext cx="657016" cy="657016"/>
            <a:chOff x="6176272" y="2046428"/>
            <a:chExt cx="710830" cy="710830"/>
          </a:xfrm>
        </p:grpSpPr>
        <p:sp>
          <p:nvSpPr>
            <p:cNvPr id="4" name="椭圆 3">
              <a:extLst>
                <a:ext uri="{FF2B5EF4-FFF2-40B4-BE49-F238E27FC236}">
                  <a16:creationId xmlns:a16="http://schemas.microsoft.com/office/drawing/2014/main" id="{F5879B45-8716-47FF-BEA8-2559EE5D6D48}"/>
                </a:ext>
              </a:extLst>
            </p:cNvPr>
            <p:cNvSpPr/>
            <p:nvPr/>
          </p:nvSpPr>
          <p:spPr>
            <a:xfrm>
              <a:off x="6251320" y="2134521"/>
              <a:ext cx="528716" cy="528716"/>
            </a:xfrm>
            <a:prstGeom prst="ellipse">
              <a:avLst/>
            </a:prstGeom>
            <a:solidFill>
              <a:srgbClr val="DF0515"/>
            </a:solidFill>
            <a:ln>
              <a:solidFill>
                <a:srgbClr val="D80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35" tIns="45718" rIns="91435" bIns="4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rPr>
                <a:t>01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08BA4D91-FD7A-4740-B982-CE8FC919E5D9}"/>
                </a:ext>
              </a:extLst>
            </p:cNvPr>
            <p:cNvGrpSpPr/>
            <p:nvPr/>
          </p:nvGrpSpPr>
          <p:grpSpPr>
            <a:xfrm rot="14621625">
              <a:off x="6176272" y="2046428"/>
              <a:ext cx="710830" cy="710830"/>
              <a:chOff x="857250" y="1893093"/>
              <a:chExt cx="864394" cy="864394"/>
            </a:xfrm>
          </p:grpSpPr>
          <p:sp>
            <p:nvSpPr>
              <p:cNvPr id="6" name="弧形 5">
                <a:extLst>
                  <a:ext uri="{FF2B5EF4-FFF2-40B4-BE49-F238E27FC236}">
                    <a16:creationId xmlns:a16="http://schemas.microsoft.com/office/drawing/2014/main" id="{E16B2946-A842-40D6-B33C-8E039BB9EF24}"/>
                  </a:ext>
                </a:extLst>
              </p:cNvPr>
              <p:cNvSpPr/>
              <p:nvPr/>
            </p:nvSpPr>
            <p:spPr>
              <a:xfrm>
                <a:off x="857250" y="1893093"/>
                <a:ext cx="864394" cy="864394"/>
              </a:xfrm>
              <a:prstGeom prst="arc">
                <a:avLst>
                  <a:gd name="adj1" fmla="val 3406397"/>
                  <a:gd name="adj2" fmla="val 20528884"/>
                </a:avLst>
              </a:prstGeom>
              <a:ln>
                <a:solidFill>
                  <a:srgbClr val="D80A1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7" name="弧形 6">
                <a:extLst>
                  <a:ext uri="{FF2B5EF4-FFF2-40B4-BE49-F238E27FC236}">
                    <a16:creationId xmlns:a16="http://schemas.microsoft.com/office/drawing/2014/main" id="{6AEB82F3-6119-4E72-901D-3A8C1357D4BF}"/>
                  </a:ext>
                </a:extLst>
              </p:cNvPr>
              <p:cNvSpPr/>
              <p:nvPr/>
            </p:nvSpPr>
            <p:spPr>
              <a:xfrm>
                <a:off x="857250" y="1893093"/>
                <a:ext cx="864394" cy="864394"/>
              </a:xfrm>
              <a:prstGeom prst="arc">
                <a:avLst>
                  <a:gd name="adj1" fmla="val 7448849"/>
                  <a:gd name="adj2" fmla="val 17571339"/>
                </a:avLst>
              </a:prstGeom>
              <a:ln w="76200">
                <a:solidFill>
                  <a:srgbClr val="D80A1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</p:grpSp>
      </p:grp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3293749D-D349-4BF4-BE03-BFDD2F7A3452}"/>
              </a:ext>
            </a:extLst>
          </p:cNvPr>
          <p:cNvCxnSpPr>
            <a:cxnSpLocks/>
          </p:cNvCxnSpPr>
          <p:nvPr/>
        </p:nvCxnSpPr>
        <p:spPr>
          <a:xfrm flipH="1" flipV="1">
            <a:off x="1062400" y="931357"/>
            <a:ext cx="7074896" cy="7406"/>
          </a:xfrm>
          <a:prstGeom prst="line">
            <a:avLst/>
          </a:prstGeom>
          <a:ln w="76200">
            <a:solidFill>
              <a:srgbClr val="E95B53"/>
            </a:solidFill>
          </a:ln>
          <a:effectLst>
            <a:softEdge rad="3175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249B83CD-D93A-4022-BE22-B57E818B18F2}"/>
              </a:ext>
            </a:extLst>
          </p:cNvPr>
          <p:cNvGrpSpPr/>
          <p:nvPr/>
        </p:nvGrpSpPr>
        <p:grpSpPr>
          <a:xfrm>
            <a:off x="7131968" y="555953"/>
            <a:ext cx="471489" cy="471489"/>
            <a:chOff x="6176272" y="2046428"/>
            <a:chExt cx="710830" cy="710830"/>
          </a:xfrm>
        </p:grpSpPr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4E7E0A47-D872-4B40-9BEC-F43F18DB2686}"/>
                </a:ext>
              </a:extLst>
            </p:cNvPr>
            <p:cNvSpPr/>
            <p:nvPr/>
          </p:nvSpPr>
          <p:spPr>
            <a:xfrm>
              <a:off x="6251320" y="2134521"/>
              <a:ext cx="528716" cy="528716"/>
            </a:xfrm>
            <a:prstGeom prst="ellipse">
              <a:avLst/>
            </a:prstGeom>
            <a:solidFill>
              <a:srgbClr val="E95B53"/>
            </a:solidFill>
            <a:ln>
              <a:solidFill>
                <a:srgbClr val="E95B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35" tIns="45718" rIns="91435" bIns="4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rPr>
                <a:t>02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848EAC56-30F0-4211-A84E-F4BC0903096E}"/>
                </a:ext>
              </a:extLst>
            </p:cNvPr>
            <p:cNvGrpSpPr/>
            <p:nvPr/>
          </p:nvGrpSpPr>
          <p:grpSpPr>
            <a:xfrm rot="14621625">
              <a:off x="6176272" y="2046428"/>
              <a:ext cx="710830" cy="710830"/>
              <a:chOff x="857250" y="1893093"/>
              <a:chExt cx="864394" cy="864394"/>
            </a:xfrm>
          </p:grpSpPr>
          <p:sp>
            <p:nvSpPr>
              <p:cNvPr id="17" name="弧形 16">
                <a:extLst>
                  <a:ext uri="{FF2B5EF4-FFF2-40B4-BE49-F238E27FC236}">
                    <a16:creationId xmlns:a16="http://schemas.microsoft.com/office/drawing/2014/main" id="{CACCB818-B76F-4B6B-A949-5CAFB292AFD0}"/>
                  </a:ext>
                </a:extLst>
              </p:cNvPr>
              <p:cNvSpPr/>
              <p:nvPr/>
            </p:nvSpPr>
            <p:spPr>
              <a:xfrm>
                <a:off x="857250" y="1893093"/>
                <a:ext cx="864394" cy="864394"/>
              </a:xfrm>
              <a:prstGeom prst="arc">
                <a:avLst>
                  <a:gd name="adj1" fmla="val 3406397"/>
                  <a:gd name="adj2" fmla="val 20528884"/>
                </a:avLst>
              </a:prstGeom>
              <a:ln>
                <a:solidFill>
                  <a:srgbClr val="E95B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18" name="弧形 17">
                <a:extLst>
                  <a:ext uri="{FF2B5EF4-FFF2-40B4-BE49-F238E27FC236}">
                    <a16:creationId xmlns:a16="http://schemas.microsoft.com/office/drawing/2014/main" id="{72A5574F-1CCC-44E1-B876-ECA7F170A2B1}"/>
                  </a:ext>
                </a:extLst>
              </p:cNvPr>
              <p:cNvSpPr/>
              <p:nvPr/>
            </p:nvSpPr>
            <p:spPr>
              <a:xfrm>
                <a:off x="857250" y="1893093"/>
                <a:ext cx="864394" cy="864394"/>
              </a:xfrm>
              <a:prstGeom prst="arc">
                <a:avLst>
                  <a:gd name="adj1" fmla="val 7448849"/>
                  <a:gd name="adj2" fmla="val 17571339"/>
                </a:avLst>
              </a:prstGeom>
              <a:ln w="76200">
                <a:solidFill>
                  <a:srgbClr val="E95B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</p:grp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BD3DD09F-805A-4BC2-8B86-F84D3A49D778}"/>
              </a:ext>
            </a:extLst>
          </p:cNvPr>
          <p:cNvGrpSpPr/>
          <p:nvPr/>
        </p:nvGrpSpPr>
        <p:grpSpPr>
          <a:xfrm>
            <a:off x="7914072" y="555953"/>
            <a:ext cx="471489" cy="471489"/>
            <a:chOff x="6176272" y="2046428"/>
            <a:chExt cx="710830" cy="710830"/>
          </a:xfrm>
        </p:grpSpPr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1D1E5C49-5143-4D96-8977-896744971964}"/>
                </a:ext>
              </a:extLst>
            </p:cNvPr>
            <p:cNvSpPr/>
            <p:nvPr/>
          </p:nvSpPr>
          <p:spPr>
            <a:xfrm>
              <a:off x="6251320" y="2134521"/>
              <a:ext cx="528716" cy="528716"/>
            </a:xfrm>
            <a:prstGeom prst="ellipse">
              <a:avLst/>
            </a:prstGeom>
            <a:solidFill>
              <a:srgbClr val="E95B53"/>
            </a:solidFill>
            <a:ln>
              <a:solidFill>
                <a:srgbClr val="E95B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35" tIns="45718" rIns="91435" bIns="4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rPr>
                <a:t>03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C7B202DE-9AA6-4944-BE03-308456302C1B}"/>
                </a:ext>
              </a:extLst>
            </p:cNvPr>
            <p:cNvGrpSpPr/>
            <p:nvPr/>
          </p:nvGrpSpPr>
          <p:grpSpPr>
            <a:xfrm rot="14621625">
              <a:off x="6176272" y="2046428"/>
              <a:ext cx="710830" cy="710830"/>
              <a:chOff x="857250" y="1893093"/>
              <a:chExt cx="864394" cy="864394"/>
            </a:xfrm>
          </p:grpSpPr>
          <p:sp>
            <p:nvSpPr>
              <p:cNvPr id="22" name="弧形 21">
                <a:extLst>
                  <a:ext uri="{FF2B5EF4-FFF2-40B4-BE49-F238E27FC236}">
                    <a16:creationId xmlns:a16="http://schemas.microsoft.com/office/drawing/2014/main" id="{D6CEF026-AD18-4033-99CF-25387CFA04EE}"/>
                  </a:ext>
                </a:extLst>
              </p:cNvPr>
              <p:cNvSpPr/>
              <p:nvPr/>
            </p:nvSpPr>
            <p:spPr>
              <a:xfrm>
                <a:off x="857250" y="1893093"/>
                <a:ext cx="864394" cy="864394"/>
              </a:xfrm>
              <a:prstGeom prst="arc">
                <a:avLst>
                  <a:gd name="adj1" fmla="val 3406397"/>
                  <a:gd name="adj2" fmla="val 20528884"/>
                </a:avLst>
              </a:prstGeom>
              <a:ln>
                <a:solidFill>
                  <a:srgbClr val="E95B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23" name="弧形 22">
                <a:extLst>
                  <a:ext uri="{FF2B5EF4-FFF2-40B4-BE49-F238E27FC236}">
                    <a16:creationId xmlns:a16="http://schemas.microsoft.com/office/drawing/2014/main" id="{AA63EABF-B589-4B16-BFFD-1EAE854849E2}"/>
                  </a:ext>
                </a:extLst>
              </p:cNvPr>
              <p:cNvSpPr/>
              <p:nvPr/>
            </p:nvSpPr>
            <p:spPr>
              <a:xfrm>
                <a:off x="857250" y="1893093"/>
                <a:ext cx="864394" cy="864394"/>
              </a:xfrm>
              <a:prstGeom prst="arc">
                <a:avLst>
                  <a:gd name="adj1" fmla="val 7448849"/>
                  <a:gd name="adj2" fmla="val 17571339"/>
                </a:avLst>
              </a:prstGeom>
              <a:ln w="76200">
                <a:solidFill>
                  <a:srgbClr val="E95B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</p:grpSp>
      </p:grpSp>
      <p:sp>
        <p:nvSpPr>
          <p:cNvPr id="24" name="矩形 23">
            <a:extLst>
              <a:ext uri="{FF2B5EF4-FFF2-40B4-BE49-F238E27FC236}">
                <a16:creationId xmlns:a16="http://schemas.microsoft.com/office/drawing/2014/main" id="{55AA8DA4-CA33-4996-9B9C-A413E4BB29C2}"/>
              </a:ext>
            </a:extLst>
          </p:cNvPr>
          <p:cNvSpPr/>
          <p:nvPr/>
        </p:nvSpPr>
        <p:spPr>
          <a:xfrm>
            <a:off x="1324483" y="420970"/>
            <a:ext cx="54386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24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为什么要学习英模</a:t>
            </a:r>
            <a:endParaRPr kumimoji="0" lang="zh-CN" altLang="en-US" sz="2400" b="0" i="0" u="none" strike="noStrike" kern="1200" cap="none" spc="6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2436EEC0-6566-476B-8599-1D717AC42593}"/>
              </a:ext>
            </a:extLst>
          </p:cNvPr>
          <p:cNvPicPr>
            <a:picLocks noChangeAspect="1"/>
          </p:cNvPicPr>
          <p:nvPr/>
        </p:nvPicPr>
        <p:blipFill rotWithShape="1">
          <a:blip r:embed="rId5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39150" y="1"/>
            <a:ext cx="3746552" cy="2266950"/>
          </a:xfrm>
          <a:prstGeom prst="rect">
            <a:avLst/>
          </a:prstGeom>
        </p:spPr>
      </p:pic>
      <p:grpSp>
        <p:nvGrpSpPr>
          <p:cNvPr id="47" name="PA-102277">
            <a:extLst>
              <a:ext uri="{FF2B5EF4-FFF2-40B4-BE49-F238E27FC236}">
                <a16:creationId xmlns:a16="http://schemas.microsoft.com/office/drawing/2014/main" id="{AFA19F6C-0F11-4E41-BA23-200E42F1BA39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 flipH="1">
            <a:off x="7928" y="5322346"/>
            <a:ext cx="1264995" cy="1208594"/>
            <a:chOff x="5325" y="871"/>
            <a:chExt cx="2355" cy="2250"/>
          </a:xfrm>
        </p:grpSpPr>
        <p:sp>
          <p:nvSpPr>
            <p:cNvPr id="48" name="PA-AutoShape 3">
              <a:extLst>
                <a:ext uri="{FF2B5EF4-FFF2-40B4-BE49-F238E27FC236}">
                  <a16:creationId xmlns:a16="http://schemas.microsoft.com/office/drawing/2014/main" id="{E5E8AEB6-4E88-4AA9-B482-184986C26D2E}"/>
                </a:ext>
              </a:extLst>
            </p:cNvPr>
            <p:cNvSpPr>
              <a:spLocks noChangeAspect="1" noChangeArrowheads="1" noTextEdit="1"/>
            </p:cNvSpPr>
            <p:nvPr>
              <p:custDataLst>
                <p:tags r:id="rId2"/>
              </p:custDataLst>
            </p:nvPr>
          </p:nvSpPr>
          <p:spPr bwMode="auto">
            <a:xfrm>
              <a:off x="5328" y="871"/>
              <a:ext cx="2352" cy="2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49" name="PA-任意多边形 6">
              <a:extLst>
                <a:ext uri="{FF2B5EF4-FFF2-40B4-BE49-F238E27FC236}">
                  <a16:creationId xmlns:a16="http://schemas.microsoft.com/office/drawing/2014/main" id="{53B29A89-DBC7-4A9B-B9FF-30DB33E059E5}"/>
                </a:ext>
              </a:extLst>
            </p:cNvPr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7267" y="2315"/>
              <a:ext cx="0" cy="0"/>
            </a:xfrm>
            <a:custGeom>
              <a:avLst/>
              <a:gdLst>
                <a:gd name="T0" fmla="*/ 2 h 2"/>
                <a:gd name="T1" fmla="*/ 0 h 2"/>
                <a:gd name="T2" fmla="*/ 1 h 2"/>
                <a:gd name="T3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0044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50" name="PA-矩形 7">
              <a:extLst>
                <a:ext uri="{FF2B5EF4-FFF2-40B4-BE49-F238E27FC236}">
                  <a16:creationId xmlns:a16="http://schemas.microsoft.com/office/drawing/2014/main" id="{438C52A6-D1B0-4098-931E-D24E821A8DC8}"/>
                </a:ext>
              </a:extLst>
            </p:cNvPr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6827" y="2875"/>
              <a:ext cx="1" cy="1"/>
            </a:xfrm>
            <a:prstGeom prst="rect">
              <a:avLst/>
            </a:prstGeom>
            <a:solidFill>
              <a:srgbClr val="53C0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51" name="PA-任意多边形 8">
              <a:extLst>
                <a:ext uri="{FF2B5EF4-FFF2-40B4-BE49-F238E27FC236}">
                  <a16:creationId xmlns:a16="http://schemas.microsoft.com/office/drawing/2014/main" id="{EEF778F5-2758-47CC-8B59-7E000ADB007F}"/>
                </a:ext>
              </a:extLst>
            </p:cNvPr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5510" y="2210"/>
              <a:ext cx="378" cy="548"/>
            </a:xfrm>
            <a:custGeom>
              <a:avLst/>
              <a:gdLst>
                <a:gd name="T0" fmla="*/ 353 w 1320"/>
                <a:gd name="T1" fmla="*/ 3 h 1919"/>
                <a:gd name="T2" fmla="*/ 24 w 1320"/>
                <a:gd name="T3" fmla="*/ 420 h 1919"/>
                <a:gd name="T4" fmla="*/ 160 w 1320"/>
                <a:gd name="T5" fmla="*/ 1587 h 1919"/>
                <a:gd name="T6" fmla="*/ 309 w 1320"/>
                <a:gd name="T7" fmla="*/ 1845 h 1919"/>
                <a:gd name="T8" fmla="*/ 533 w 1320"/>
                <a:gd name="T9" fmla="*/ 1919 h 1919"/>
                <a:gd name="T10" fmla="*/ 598 w 1320"/>
                <a:gd name="T11" fmla="*/ 1913 h 1919"/>
                <a:gd name="T12" fmla="*/ 1320 w 1320"/>
                <a:gd name="T13" fmla="*/ 1786 h 1919"/>
                <a:gd name="T14" fmla="*/ 421 w 1320"/>
                <a:gd name="T15" fmla="*/ 2 h 1919"/>
                <a:gd name="T16" fmla="*/ 353 w 1320"/>
                <a:gd name="T17" fmla="*/ 3 h 1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0" h="1919">
                  <a:moveTo>
                    <a:pt x="353" y="3"/>
                  </a:moveTo>
                  <a:cubicBezTo>
                    <a:pt x="147" y="27"/>
                    <a:pt x="0" y="214"/>
                    <a:pt x="24" y="420"/>
                  </a:cubicBezTo>
                  <a:cubicBezTo>
                    <a:pt x="160" y="1587"/>
                    <a:pt x="160" y="1587"/>
                    <a:pt x="160" y="1587"/>
                  </a:cubicBezTo>
                  <a:cubicBezTo>
                    <a:pt x="172" y="1690"/>
                    <a:pt x="226" y="1783"/>
                    <a:pt x="309" y="1845"/>
                  </a:cubicBezTo>
                  <a:cubicBezTo>
                    <a:pt x="374" y="1893"/>
                    <a:pt x="453" y="1919"/>
                    <a:pt x="533" y="1919"/>
                  </a:cubicBezTo>
                  <a:cubicBezTo>
                    <a:pt x="554" y="1919"/>
                    <a:pt x="576" y="1917"/>
                    <a:pt x="598" y="1913"/>
                  </a:cubicBezTo>
                  <a:cubicBezTo>
                    <a:pt x="1320" y="1786"/>
                    <a:pt x="1320" y="1786"/>
                    <a:pt x="1320" y="1786"/>
                  </a:cubicBezTo>
                  <a:cubicBezTo>
                    <a:pt x="884" y="1284"/>
                    <a:pt x="569" y="674"/>
                    <a:pt x="421" y="2"/>
                  </a:cubicBezTo>
                  <a:cubicBezTo>
                    <a:pt x="399" y="0"/>
                    <a:pt x="376" y="1"/>
                    <a:pt x="353" y="3"/>
                  </a:cubicBezTo>
                  <a:close/>
                </a:path>
              </a:pathLst>
            </a:custGeom>
            <a:solidFill>
              <a:srgbClr val="4844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52" name="PA-任意多边形 9">
              <a:extLst>
                <a:ext uri="{FF2B5EF4-FFF2-40B4-BE49-F238E27FC236}">
                  <a16:creationId xmlns:a16="http://schemas.microsoft.com/office/drawing/2014/main" id="{D37D3522-2769-46C7-8F97-A1823222FE16}"/>
                </a:ext>
              </a:extLst>
            </p:cNvPr>
            <p:cNvSpPr>
              <a:spLocks noEditPoints="1"/>
            </p:cNvSpPr>
            <p:nvPr>
              <p:custDataLst>
                <p:tags r:id="rId6"/>
              </p:custDataLst>
            </p:nvPr>
          </p:nvSpPr>
          <p:spPr bwMode="auto">
            <a:xfrm>
              <a:off x="5630" y="1974"/>
              <a:ext cx="1718" cy="1147"/>
            </a:xfrm>
            <a:custGeom>
              <a:avLst/>
              <a:gdLst>
                <a:gd name="T0" fmla="*/ 5751 w 6000"/>
                <a:gd name="T1" fmla="*/ 2352 h 4013"/>
                <a:gd name="T2" fmla="*/ 5717 w 6000"/>
                <a:gd name="T3" fmla="*/ 1194 h 4013"/>
                <a:gd name="T4" fmla="*/ 5717 w 6000"/>
                <a:gd name="T5" fmla="*/ 1193 h 4013"/>
                <a:gd name="T6" fmla="*/ 5717 w 6000"/>
                <a:gd name="T7" fmla="*/ 1192 h 4013"/>
                <a:gd name="T8" fmla="*/ 5717 w 6000"/>
                <a:gd name="T9" fmla="*/ 1190 h 4013"/>
                <a:gd name="T10" fmla="*/ 5718 w 6000"/>
                <a:gd name="T11" fmla="*/ 1190 h 4013"/>
                <a:gd name="T12" fmla="*/ 6000 w 6000"/>
                <a:gd name="T13" fmla="*/ 145 h 4013"/>
                <a:gd name="T14" fmla="*/ 5713 w 6000"/>
                <a:gd name="T15" fmla="*/ 79 h 4013"/>
                <a:gd name="T16" fmla="*/ 5288 w 6000"/>
                <a:gd name="T17" fmla="*/ 79 h 4013"/>
                <a:gd name="T18" fmla="*/ 5288 w 6000"/>
                <a:gd name="T19" fmla="*/ 79 h 4013"/>
                <a:gd name="T20" fmla="*/ 4989 w 6000"/>
                <a:gd name="T21" fmla="*/ 0 h 4013"/>
                <a:gd name="T22" fmla="*/ 4987 w 6000"/>
                <a:gd name="T23" fmla="*/ 3 h 4013"/>
                <a:gd name="T24" fmla="*/ 5031 w 6000"/>
                <a:gd name="T25" fmla="*/ 29 h 4013"/>
                <a:gd name="T26" fmla="*/ 5210 w 6000"/>
                <a:gd name="T27" fmla="*/ 762 h 4013"/>
                <a:gd name="T28" fmla="*/ 4964 w 6000"/>
                <a:gd name="T29" fmla="*/ 823 h 4013"/>
                <a:gd name="T30" fmla="*/ 5128 w 6000"/>
                <a:gd name="T31" fmla="*/ 1130 h 4013"/>
                <a:gd name="T32" fmla="*/ 4296 w 6000"/>
                <a:gd name="T33" fmla="*/ 2775 h 4013"/>
                <a:gd name="T34" fmla="*/ 4208 w 6000"/>
                <a:gd name="T35" fmla="*/ 3026 h 4013"/>
                <a:gd name="T36" fmla="*/ 4062 w 6000"/>
                <a:gd name="T37" fmla="*/ 2674 h 4013"/>
                <a:gd name="T38" fmla="*/ 3935 w 6000"/>
                <a:gd name="T39" fmla="*/ 2487 h 4013"/>
                <a:gd name="T40" fmla="*/ 3249 w 6000"/>
                <a:gd name="T41" fmla="*/ 1130 h 4013"/>
                <a:gd name="T42" fmla="*/ 3412 w 6000"/>
                <a:gd name="T43" fmla="*/ 823 h 4013"/>
                <a:gd name="T44" fmla="*/ 3167 w 6000"/>
                <a:gd name="T45" fmla="*/ 762 h 4013"/>
                <a:gd name="T46" fmla="*/ 3346 w 6000"/>
                <a:gd name="T47" fmla="*/ 29 h 4013"/>
                <a:gd name="T48" fmla="*/ 3390 w 6000"/>
                <a:gd name="T49" fmla="*/ 3 h 4013"/>
                <a:gd name="T50" fmla="*/ 3388 w 6000"/>
                <a:gd name="T51" fmla="*/ 0 h 4013"/>
                <a:gd name="T52" fmla="*/ 3089 w 6000"/>
                <a:gd name="T53" fmla="*/ 79 h 4013"/>
                <a:gd name="T54" fmla="*/ 3089 w 6000"/>
                <a:gd name="T55" fmla="*/ 79 h 4013"/>
                <a:gd name="T56" fmla="*/ 2713 w 6000"/>
                <a:gd name="T57" fmla="*/ 79 h 4013"/>
                <a:gd name="T58" fmla="*/ 2713 w 6000"/>
                <a:gd name="T59" fmla="*/ 82 h 4013"/>
                <a:gd name="T60" fmla="*/ 2706 w 6000"/>
                <a:gd name="T61" fmla="*/ 81 h 4013"/>
                <a:gd name="T62" fmla="*/ 2259 w 6000"/>
                <a:gd name="T63" fmla="*/ 528 h 4013"/>
                <a:gd name="T64" fmla="*/ 2272 w 6000"/>
                <a:gd name="T65" fmla="*/ 633 h 4013"/>
                <a:gd name="T66" fmla="*/ 1713 w 6000"/>
                <a:gd name="T67" fmla="*/ 1707 h 4013"/>
                <a:gd name="T68" fmla="*/ 438 w 6000"/>
                <a:gd name="T69" fmla="*/ 1931 h 4013"/>
                <a:gd name="T70" fmla="*/ 348 w 6000"/>
                <a:gd name="T71" fmla="*/ 1159 h 4013"/>
                <a:gd name="T72" fmla="*/ 0 w 6000"/>
                <a:gd name="T73" fmla="*/ 828 h 4013"/>
                <a:gd name="T74" fmla="*/ 899 w 6000"/>
                <a:gd name="T75" fmla="*/ 2612 h 4013"/>
                <a:gd name="T76" fmla="*/ 2025 w 6000"/>
                <a:gd name="T77" fmla="*/ 2414 h 4013"/>
                <a:gd name="T78" fmla="*/ 2293 w 6000"/>
                <a:gd name="T79" fmla="*/ 2218 h 4013"/>
                <a:gd name="T80" fmla="*/ 2706 w 6000"/>
                <a:gd name="T81" fmla="*/ 1424 h 4013"/>
                <a:gd name="T82" fmla="*/ 2698 w 6000"/>
                <a:gd name="T83" fmla="*/ 1575 h 4013"/>
                <a:gd name="T84" fmla="*/ 2698 w 6000"/>
                <a:gd name="T85" fmla="*/ 1619 h 4013"/>
                <a:gd name="T86" fmla="*/ 2666 w 6000"/>
                <a:gd name="T87" fmla="*/ 2688 h 4013"/>
                <a:gd name="T88" fmla="*/ 2652 w 6000"/>
                <a:gd name="T89" fmla="*/ 3148 h 4013"/>
                <a:gd name="T90" fmla="*/ 2631 w 6000"/>
                <a:gd name="T91" fmla="*/ 3788 h 4013"/>
                <a:gd name="T92" fmla="*/ 3968 w 6000"/>
                <a:gd name="T93" fmla="*/ 4013 h 4013"/>
                <a:gd name="T94" fmla="*/ 5765 w 6000"/>
                <a:gd name="T95" fmla="*/ 3594 h 4013"/>
                <a:gd name="T96" fmla="*/ 5743 w 6000"/>
                <a:gd name="T97" fmla="*/ 2314 h 4013"/>
                <a:gd name="T98" fmla="*/ 5751 w 6000"/>
                <a:gd name="T99" fmla="*/ 2352 h 4013"/>
                <a:gd name="T100" fmla="*/ 4180 w 6000"/>
                <a:gd name="T101" fmla="*/ 3152 h 4013"/>
                <a:gd name="T102" fmla="*/ 4180 w 6000"/>
                <a:gd name="T103" fmla="*/ 3152 h 4013"/>
                <a:gd name="T104" fmla="*/ 4180 w 6000"/>
                <a:gd name="T105" fmla="*/ 3152 h 4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000" h="4013">
                  <a:moveTo>
                    <a:pt x="5751" y="2352"/>
                  </a:moveTo>
                  <a:cubicBezTo>
                    <a:pt x="5728" y="1942"/>
                    <a:pt x="5718" y="1547"/>
                    <a:pt x="5717" y="1194"/>
                  </a:cubicBezTo>
                  <a:cubicBezTo>
                    <a:pt x="5717" y="1193"/>
                    <a:pt x="5717" y="1193"/>
                    <a:pt x="5717" y="1193"/>
                  </a:cubicBezTo>
                  <a:cubicBezTo>
                    <a:pt x="5717" y="1192"/>
                    <a:pt x="5717" y="1192"/>
                    <a:pt x="5717" y="1192"/>
                  </a:cubicBezTo>
                  <a:cubicBezTo>
                    <a:pt x="5717" y="1191"/>
                    <a:pt x="5717" y="1190"/>
                    <a:pt x="5717" y="1190"/>
                  </a:cubicBezTo>
                  <a:cubicBezTo>
                    <a:pt x="5718" y="1190"/>
                    <a:pt x="5718" y="1190"/>
                    <a:pt x="5718" y="1190"/>
                  </a:cubicBezTo>
                  <a:cubicBezTo>
                    <a:pt x="6000" y="145"/>
                    <a:pt x="6000" y="145"/>
                    <a:pt x="6000" y="145"/>
                  </a:cubicBezTo>
                  <a:cubicBezTo>
                    <a:pt x="5931" y="76"/>
                    <a:pt x="5713" y="79"/>
                    <a:pt x="5713" y="79"/>
                  </a:cubicBezTo>
                  <a:cubicBezTo>
                    <a:pt x="5288" y="79"/>
                    <a:pt x="5288" y="79"/>
                    <a:pt x="5288" y="79"/>
                  </a:cubicBezTo>
                  <a:cubicBezTo>
                    <a:pt x="5288" y="79"/>
                    <a:pt x="5288" y="79"/>
                    <a:pt x="5288" y="79"/>
                  </a:cubicBezTo>
                  <a:cubicBezTo>
                    <a:pt x="5181" y="74"/>
                    <a:pt x="5079" y="46"/>
                    <a:pt x="4989" y="0"/>
                  </a:cubicBezTo>
                  <a:cubicBezTo>
                    <a:pt x="4988" y="1"/>
                    <a:pt x="4987" y="2"/>
                    <a:pt x="4987" y="3"/>
                  </a:cubicBezTo>
                  <a:cubicBezTo>
                    <a:pt x="5031" y="29"/>
                    <a:pt x="5031" y="29"/>
                    <a:pt x="5031" y="29"/>
                  </a:cubicBezTo>
                  <a:cubicBezTo>
                    <a:pt x="5210" y="762"/>
                    <a:pt x="5210" y="762"/>
                    <a:pt x="5210" y="762"/>
                  </a:cubicBezTo>
                  <a:cubicBezTo>
                    <a:pt x="4964" y="823"/>
                    <a:pt x="4964" y="823"/>
                    <a:pt x="4964" y="823"/>
                  </a:cubicBezTo>
                  <a:cubicBezTo>
                    <a:pt x="5128" y="1130"/>
                    <a:pt x="5128" y="1130"/>
                    <a:pt x="5128" y="1130"/>
                  </a:cubicBezTo>
                  <a:cubicBezTo>
                    <a:pt x="4296" y="2775"/>
                    <a:pt x="4296" y="2775"/>
                    <a:pt x="4296" y="2775"/>
                  </a:cubicBezTo>
                  <a:cubicBezTo>
                    <a:pt x="4208" y="3026"/>
                    <a:pt x="4208" y="3026"/>
                    <a:pt x="4208" y="3026"/>
                  </a:cubicBezTo>
                  <a:cubicBezTo>
                    <a:pt x="4062" y="2674"/>
                    <a:pt x="4062" y="2674"/>
                    <a:pt x="4062" y="2674"/>
                  </a:cubicBezTo>
                  <a:cubicBezTo>
                    <a:pt x="3935" y="2487"/>
                    <a:pt x="3935" y="2487"/>
                    <a:pt x="3935" y="2487"/>
                  </a:cubicBezTo>
                  <a:cubicBezTo>
                    <a:pt x="3249" y="1130"/>
                    <a:pt x="3249" y="1130"/>
                    <a:pt x="3249" y="1130"/>
                  </a:cubicBezTo>
                  <a:cubicBezTo>
                    <a:pt x="3412" y="823"/>
                    <a:pt x="3412" y="823"/>
                    <a:pt x="3412" y="823"/>
                  </a:cubicBezTo>
                  <a:cubicBezTo>
                    <a:pt x="3167" y="762"/>
                    <a:pt x="3167" y="762"/>
                    <a:pt x="3167" y="762"/>
                  </a:cubicBezTo>
                  <a:cubicBezTo>
                    <a:pt x="3346" y="29"/>
                    <a:pt x="3346" y="29"/>
                    <a:pt x="3346" y="29"/>
                  </a:cubicBezTo>
                  <a:cubicBezTo>
                    <a:pt x="3390" y="3"/>
                    <a:pt x="3390" y="3"/>
                    <a:pt x="3390" y="3"/>
                  </a:cubicBezTo>
                  <a:cubicBezTo>
                    <a:pt x="3389" y="2"/>
                    <a:pt x="3389" y="1"/>
                    <a:pt x="3388" y="0"/>
                  </a:cubicBezTo>
                  <a:cubicBezTo>
                    <a:pt x="3297" y="46"/>
                    <a:pt x="3196" y="74"/>
                    <a:pt x="3089" y="79"/>
                  </a:cubicBezTo>
                  <a:cubicBezTo>
                    <a:pt x="3089" y="79"/>
                    <a:pt x="3089" y="79"/>
                    <a:pt x="3089" y="79"/>
                  </a:cubicBezTo>
                  <a:cubicBezTo>
                    <a:pt x="2713" y="79"/>
                    <a:pt x="2713" y="79"/>
                    <a:pt x="2713" y="79"/>
                  </a:cubicBezTo>
                  <a:cubicBezTo>
                    <a:pt x="2713" y="80"/>
                    <a:pt x="2713" y="81"/>
                    <a:pt x="2713" y="82"/>
                  </a:cubicBezTo>
                  <a:cubicBezTo>
                    <a:pt x="2710" y="82"/>
                    <a:pt x="2708" y="81"/>
                    <a:pt x="2706" y="81"/>
                  </a:cubicBezTo>
                  <a:cubicBezTo>
                    <a:pt x="2459" y="81"/>
                    <a:pt x="2259" y="281"/>
                    <a:pt x="2259" y="528"/>
                  </a:cubicBezTo>
                  <a:cubicBezTo>
                    <a:pt x="2259" y="564"/>
                    <a:pt x="2264" y="600"/>
                    <a:pt x="2272" y="633"/>
                  </a:cubicBezTo>
                  <a:cubicBezTo>
                    <a:pt x="1713" y="1707"/>
                    <a:pt x="1713" y="1707"/>
                    <a:pt x="1713" y="1707"/>
                  </a:cubicBezTo>
                  <a:cubicBezTo>
                    <a:pt x="438" y="1931"/>
                    <a:pt x="438" y="1931"/>
                    <a:pt x="438" y="1931"/>
                  </a:cubicBezTo>
                  <a:cubicBezTo>
                    <a:pt x="348" y="1159"/>
                    <a:pt x="348" y="1159"/>
                    <a:pt x="348" y="1159"/>
                  </a:cubicBezTo>
                  <a:cubicBezTo>
                    <a:pt x="327" y="976"/>
                    <a:pt x="177" y="839"/>
                    <a:pt x="0" y="828"/>
                  </a:cubicBezTo>
                  <a:cubicBezTo>
                    <a:pt x="148" y="1500"/>
                    <a:pt x="463" y="2110"/>
                    <a:pt x="899" y="2612"/>
                  </a:cubicBezTo>
                  <a:cubicBezTo>
                    <a:pt x="2025" y="2414"/>
                    <a:pt x="2025" y="2414"/>
                    <a:pt x="2025" y="2414"/>
                  </a:cubicBezTo>
                  <a:cubicBezTo>
                    <a:pt x="2140" y="2393"/>
                    <a:pt x="2239" y="2321"/>
                    <a:pt x="2293" y="2218"/>
                  </a:cubicBezTo>
                  <a:cubicBezTo>
                    <a:pt x="2706" y="1424"/>
                    <a:pt x="2706" y="1424"/>
                    <a:pt x="2706" y="1424"/>
                  </a:cubicBezTo>
                  <a:cubicBezTo>
                    <a:pt x="2703" y="1478"/>
                    <a:pt x="2701" y="1528"/>
                    <a:pt x="2698" y="1575"/>
                  </a:cubicBezTo>
                  <a:cubicBezTo>
                    <a:pt x="2698" y="1619"/>
                    <a:pt x="2698" y="1619"/>
                    <a:pt x="2698" y="1619"/>
                  </a:cubicBezTo>
                  <a:cubicBezTo>
                    <a:pt x="2666" y="2688"/>
                    <a:pt x="2666" y="2688"/>
                    <a:pt x="2666" y="2688"/>
                  </a:cubicBezTo>
                  <a:cubicBezTo>
                    <a:pt x="2652" y="3148"/>
                    <a:pt x="2652" y="3148"/>
                    <a:pt x="2652" y="3148"/>
                  </a:cubicBezTo>
                  <a:cubicBezTo>
                    <a:pt x="2631" y="3788"/>
                    <a:pt x="2631" y="3788"/>
                    <a:pt x="2631" y="3788"/>
                  </a:cubicBezTo>
                  <a:cubicBezTo>
                    <a:pt x="3050" y="3933"/>
                    <a:pt x="3500" y="4013"/>
                    <a:pt x="3968" y="4013"/>
                  </a:cubicBezTo>
                  <a:cubicBezTo>
                    <a:pt x="4613" y="4013"/>
                    <a:pt x="5223" y="3862"/>
                    <a:pt x="5765" y="3594"/>
                  </a:cubicBezTo>
                  <a:cubicBezTo>
                    <a:pt x="5743" y="2314"/>
                    <a:pt x="5743" y="2314"/>
                    <a:pt x="5743" y="2314"/>
                  </a:cubicBezTo>
                  <a:lnTo>
                    <a:pt x="5751" y="2352"/>
                  </a:lnTo>
                  <a:close/>
                  <a:moveTo>
                    <a:pt x="4180" y="3152"/>
                  </a:moveTo>
                  <a:cubicBezTo>
                    <a:pt x="4180" y="3152"/>
                    <a:pt x="4180" y="3152"/>
                    <a:pt x="4180" y="3152"/>
                  </a:cubicBezTo>
                  <a:cubicBezTo>
                    <a:pt x="4180" y="3152"/>
                    <a:pt x="4180" y="3152"/>
                    <a:pt x="4180" y="3152"/>
                  </a:cubicBezTo>
                  <a:close/>
                </a:path>
              </a:pathLst>
            </a:custGeom>
            <a:solidFill>
              <a:srgbClr val="4844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53" name="PA-任意多边形 10">
              <a:extLst>
                <a:ext uri="{FF2B5EF4-FFF2-40B4-BE49-F238E27FC236}">
                  <a16:creationId xmlns:a16="http://schemas.microsoft.com/office/drawing/2014/main" id="{4F2AEE74-E3EE-4766-A103-15159E03047B}"/>
                </a:ext>
              </a:extLst>
            </p:cNvPr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6657" y="1808"/>
              <a:ext cx="310" cy="147"/>
            </a:xfrm>
            <a:custGeom>
              <a:avLst/>
              <a:gdLst>
                <a:gd name="T0" fmla="*/ 1083 w 1083"/>
                <a:gd name="T1" fmla="*/ 150 h 514"/>
                <a:gd name="T2" fmla="*/ 1083 w 1083"/>
                <a:gd name="T3" fmla="*/ 150 h 514"/>
                <a:gd name="T4" fmla="*/ 1083 w 1083"/>
                <a:gd name="T5" fmla="*/ 0 h 514"/>
                <a:gd name="T6" fmla="*/ 162 w 1083"/>
                <a:gd name="T7" fmla="*/ 0 h 514"/>
                <a:gd name="T8" fmla="*/ 162 w 1083"/>
                <a:gd name="T9" fmla="*/ 217 h 514"/>
                <a:gd name="T10" fmla="*/ 159 w 1083"/>
                <a:gd name="T11" fmla="*/ 217 h 514"/>
                <a:gd name="T12" fmla="*/ 0 w 1083"/>
                <a:gd name="T13" fmla="*/ 445 h 514"/>
                <a:gd name="T14" fmla="*/ 1083 w 1083"/>
                <a:gd name="T15" fmla="*/ 150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83" h="514">
                  <a:moveTo>
                    <a:pt x="1083" y="150"/>
                  </a:moveTo>
                  <a:cubicBezTo>
                    <a:pt x="1083" y="150"/>
                    <a:pt x="1083" y="150"/>
                    <a:pt x="1083" y="150"/>
                  </a:cubicBezTo>
                  <a:cubicBezTo>
                    <a:pt x="1083" y="0"/>
                    <a:pt x="1083" y="0"/>
                    <a:pt x="1083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217"/>
                    <a:pt x="162" y="217"/>
                    <a:pt x="162" y="217"/>
                  </a:cubicBezTo>
                  <a:cubicBezTo>
                    <a:pt x="159" y="217"/>
                    <a:pt x="159" y="217"/>
                    <a:pt x="159" y="217"/>
                  </a:cubicBezTo>
                  <a:cubicBezTo>
                    <a:pt x="121" y="303"/>
                    <a:pt x="66" y="380"/>
                    <a:pt x="0" y="445"/>
                  </a:cubicBezTo>
                  <a:cubicBezTo>
                    <a:pt x="719" y="514"/>
                    <a:pt x="1083" y="150"/>
                    <a:pt x="1083" y="150"/>
                  </a:cubicBezTo>
                  <a:close/>
                </a:path>
              </a:pathLst>
            </a:custGeom>
            <a:solidFill>
              <a:srgbClr val="DCB7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54" name="PA-任意多边形 11">
              <a:extLst>
                <a:ext uri="{FF2B5EF4-FFF2-40B4-BE49-F238E27FC236}">
                  <a16:creationId xmlns:a16="http://schemas.microsoft.com/office/drawing/2014/main" id="{EE182D5C-0239-4EDE-B020-C088A4D71A0D}"/>
                </a:ext>
              </a:extLst>
            </p:cNvPr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6603" y="1851"/>
              <a:ext cx="455" cy="273"/>
            </a:xfrm>
            <a:custGeom>
              <a:avLst/>
              <a:gdLst>
                <a:gd name="T0" fmla="*/ 1271 w 1588"/>
                <a:gd name="T1" fmla="*/ 141 h 953"/>
                <a:gd name="T2" fmla="*/ 1271 w 1588"/>
                <a:gd name="T3" fmla="*/ 0 h 953"/>
                <a:gd name="T4" fmla="*/ 1271 w 1588"/>
                <a:gd name="T5" fmla="*/ 0 h 953"/>
                <a:gd name="T6" fmla="*/ 188 w 1588"/>
                <a:gd name="T7" fmla="*/ 295 h 953"/>
                <a:gd name="T8" fmla="*/ 0 w 1588"/>
                <a:gd name="T9" fmla="*/ 430 h 953"/>
                <a:gd name="T10" fmla="*/ 350 w 1588"/>
                <a:gd name="T11" fmla="*/ 737 h 953"/>
                <a:gd name="T12" fmla="*/ 350 w 1588"/>
                <a:gd name="T13" fmla="*/ 939 h 953"/>
                <a:gd name="T14" fmla="*/ 352 w 1588"/>
                <a:gd name="T15" fmla="*/ 939 h 953"/>
                <a:gd name="T16" fmla="*/ 352 w 1588"/>
                <a:gd name="T17" fmla="*/ 953 h 953"/>
                <a:gd name="T18" fmla="*/ 1227 w 1588"/>
                <a:gd name="T19" fmla="*/ 953 h 953"/>
                <a:gd name="T20" fmla="*/ 1227 w 1588"/>
                <a:gd name="T21" fmla="*/ 939 h 953"/>
                <a:gd name="T22" fmla="*/ 1271 w 1588"/>
                <a:gd name="T23" fmla="*/ 939 h 953"/>
                <a:gd name="T24" fmla="*/ 1271 w 1588"/>
                <a:gd name="T25" fmla="*/ 717 h 953"/>
                <a:gd name="T26" fmla="*/ 1588 w 1588"/>
                <a:gd name="T27" fmla="*/ 427 h 953"/>
                <a:gd name="T28" fmla="*/ 1271 w 1588"/>
                <a:gd name="T29" fmla="*/ 141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88" h="953">
                  <a:moveTo>
                    <a:pt x="1271" y="141"/>
                  </a:moveTo>
                  <a:cubicBezTo>
                    <a:pt x="1271" y="0"/>
                    <a:pt x="1271" y="0"/>
                    <a:pt x="1271" y="0"/>
                  </a:cubicBezTo>
                  <a:cubicBezTo>
                    <a:pt x="1271" y="0"/>
                    <a:pt x="1271" y="0"/>
                    <a:pt x="1271" y="0"/>
                  </a:cubicBezTo>
                  <a:cubicBezTo>
                    <a:pt x="1271" y="0"/>
                    <a:pt x="907" y="364"/>
                    <a:pt x="188" y="295"/>
                  </a:cubicBezTo>
                  <a:cubicBezTo>
                    <a:pt x="133" y="350"/>
                    <a:pt x="69" y="395"/>
                    <a:pt x="0" y="430"/>
                  </a:cubicBezTo>
                  <a:cubicBezTo>
                    <a:pt x="90" y="559"/>
                    <a:pt x="210" y="664"/>
                    <a:pt x="350" y="737"/>
                  </a:cubicBezTo>
                  <a:cubicBezTo>
                    <a:pt x="350" y="939"/>
                    <a:pt x="350" y="939"/>
                    <a:pt x="350" y="939"/>
                  </a:cubicBezTo>
                  <a:cubicBezTo>
                    <a:pt x="352" y="939"/>
                    <a:pt x="352" y="939"/>
                    <a:pt x="352" y="939"/>
                  </a:cubicBezTo>
                  <a:cubicBezTo>
                    <a:pt x="352" y="953"/>
                    <a:pt x="352" y="953"/>
                    <a:pt x="352" y="953"/>
                  </a:cubicBezTo>
                  <a:cubicBezTo>
                    <a:pt x="1227" y="953"/>
                    <a:pt x="1227" y="953"/>
                    <a:pt x="1227" y="953"/>
                  </a:cubicBezTo>
                  <a:cubicBezTo>
                    <a:pt x="1227" y="939"/>
                    <a:pt x="1227" y="939"/>
                    <a:pt x="1227" y="939"/>
                  </a:cubicBezTo>
                  <a:cubicBezTo>
                    <a:pt x="1271" y="939"/>
                    <a:pt x="1271" y="939"/>
                    <a:pt x="1271" y="939"/>
                  </a:cubicBezTo>
                  <a:cubicBezTo>
                    <a:pt x="1271" y="717"/>
                    <a:pt x="1271" y="717"/>
                    <a:pt x="1271" y="717"/>
                  </a:cubicBezTo>
                  <a:cubicBezTo>
                    <a:pt x="1397" y="645"/>
                    <a:pt x="1506" y="546"/>
                    <a:pt x="1588" y="427"/>
                  </a:cubicBezTo>
                  <a:cubicBezTo>
                    <a:pt x="1457" y="364"/>
                    <a:pt x="1347" y="264"/>
                    <a:pt x="1271" y="141"/>
                  </a:cubicBezTo>
                  <a:close/>
                </a:path>
              </a:pathLst>
            </a:custGeom>
            <a:solidFill>
              <a:srgbClr val="F5D0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55" name="PA-任意多边形 12">
              <a:extLst>
                <a:ext uri="{FF2B5EF4-FFF2-40B4-BE49-F238E27FC236}">
                  <a16:creationId xmlns:a16="http://schemas.microsoft.com/office/drawing/2014/main" id="{5FE4B631-35D9-4A5F-A6DF-B87F143047C9}"/>
                </a:ext>
              </a:extLst>
            </p:cNvPr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6651" y="2018"/>
              <a:ext cx="365" cy="821"/>
            </a:xfrm>
            <a:custGeom>
              <a:avLst/>
              <a:gdLst>
                <a:gd name="T0" fmla="*/ 1274 w 1274"/>
                <a:gd name="T1" fmla="*/ 0 h 2873"/>
                <a:gd name="T2" fmla="*/ 615 w 1274"/>
                <a:gd name="T3" fmla="*/ 260 h 2873"/>
                <a:gd name="T4" fmla="*/ 0 w 1274"/>
                <a:gd name="T5" fmla="*/ 38 h 2873"/>
                <a:gd name="T6" fmla="*/ 642 w 1274"/>
                <a:gd name="T7" fmla="*/ 2873 h 2873"/>
                <a:gd name="T8" fmla="*/ 1274 w 1274"/>
                <a:gd name="T9" fmla="*/ 0 h 28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4" h="2873">
                  <a:moveTo>
                    <a:pt x="1274" y="0"/>
                  </a:moveTo>
                  <a:cubicBezTo>
                    <a:pt x="1102" y="161"/>
                    <a:pt x="870" y="260"/>
                    <a:pt x="615" y="260"/>
                  </a:cubicBezTo>
                  <a:cubicBezTo>
                    <a:pt x="381" y="260"/>
                    <a:pt x="167" y="176"/>
                    <a:pt x="0" y="38"/>
                  </a:cubicBezTo>
                  <a:cubicBezTo>
                    <a:pt x="642" y="2873"/>
                    <a:pt x="642" y="2873"/>
                    <a:pt x="642" y="2873"/>
                  </a:cubicBezTo>
                  <a:lnTo>
                    <a:pt x="12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56" name="PA-任意多边形 13">
              <a:extLst>
                <a:ext uri="{FF2B5EF4-FFF2-40B4-BE49-F238E27FC236}">
                  <a16:creationId xmlns:a16="http://schemas.microsoft.com/office/drawing/2014/main" id="{9A5F2D1B-FAE2-4FE6-AB53-D6F802DC6419}"/>
                </a:ext>
              </a:extLst>
            </p:cNvPr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6742" y="2132"/>
              <a:ext cx="182" cy="706"/>
            </a:xfrm>
            <a:custGeom>
              <a:avLst/>
              <a:gdLst>
                <a:gd name="T0" fmla="*/ 140 w 182"/>
                <a:gd name="T1" fmla="*/ 574 h 706"/>
                <a:gd name="T2" fmla="*/ 182 w 182"/>
                <a:gd name="T3" fmla="*/ 473 h 706"/>
                <a:gd name="T4" fmla="*/ 133 w 182"/>
                <a:gd name="T5" fmla="*/ 12 h 706"/>
                <a:gd name="T6" fmla="*/ 94 w 182"/>
                <a:gd name="T7" fmla="*/ 1 h 706"/>
                <a:gd name="T8" fmla="*/ 94 w 182"/>
                <a:gd name="T9" fmla="*/ 0 h 706"/>
                <a:gd name="T10" fmla="*/ 93 w 182"/>
                <a:gd name="T11" fmla="*/ 0 h 706"/>
                <a:gd name="T12" fmla="*/ 92 w 182"/>
                <a:gd name="T13" fmla="*/ 0 h 706"/>
                <a:gd name="T14" fmla="*/ 92 w 182"/>
                <a:gd name="T15" fmla="*/ 1 h 706"/>
                <a:gd name="T16" fmla="*/ 53 w 182"/>
                <a:gd name="T17" fmla="*/ 12 h 706"/>
                <a:gd name="T18" fmla="*/ 0 w 182"/>
                <a:gd name="T19" fmla="*/ 503 h 706"/>
                <a:gd name="T20" fmla="*/ 63 w 182"/>
                <a:gd name="T21" fmla="*/ 622 h 706"/>
                <a:gd name="T22" fmla="*/ 93 w 182"/>
                <a:gd name="T23" fmla="*/ 706 h 706"/>
                <a:gd name="T24" fmla="*/ 103 w 182"/>
                <a:gd name="T25" fmla="*/ 688 h 706"/>
                <a:gd name="T26" fmla="*/ 127 w 182"/>
                <a:gd name="T27" fmla="*/ 619 h 706"/>
                <a:gd name="T28" fmla="*/ 140 w 182"/>
                <a:gd name="T29" fmla="*/ 574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2" h="706">
                  <a:moveTo>
                    <a:pt x="140" y="574"/>
                  </a:moveTo>
                  <a:lnTo>
                    <a:pt x="182" y="473"/>
                  </a:lnTo>
                  <a:lnTo>
                    <a:pt x="133" y="12"/>
                  </a:lnTo>
                  <a:lnTo>
                    <a:pt x="94" y="1"/>
                  </a:lnTo>
                  <a:lnTo>
                    <a:pt x="94" y="0"/>
                  </a:lnTo>
                  <a:lnTo>
                    <a:pt x="93" y="0"/>
                  </a:lnTo>
                  <a:lnTo>
                    <a:pt x="92" y="0"/>
                  </a:lnTo>
                  <a:lnTo>
                    <a:pt x="92" y="1"/>
                  </a:lnTo>
                  <a:lnTo>
                    <a:pt x="53" y="12"/>
                  </a:lnTo>
                  <a:lnTo>
                    <a:pt x="0" y="503"/>
                  </a:lnTo>
                  <a:lnTo>
                    <a:pt x="63" y="622"/>
                  </a:lnTo>
                  <a:lnTo>
                    <a:pt x="93" y="706"/>
                  </a:lnTo>
                  <a:lnTo>
                    <a:pt x="103" y="688"/>
                  </a:lnTo>
                  <a:lnTo>
                    <a:pt x="127" y="619"/>
                  </a:lnTo>
                  <a:lnTo>
                    <a:pt x="140" y="574"/>
                  </a:lnTo>
                  <a:close/>
                </a:path>
              </a:pathLst>
            </a:custGeom>
            <a:solidFill>
              <a:srgbClr val="DE59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57" name="PA-任意多边形 14">
              <a:extLst>
                <a:ext uri="{FF2B5EF4-FFF2-40B4-BE49-F238E27FC236}">
                  <a16:creationId xmlns:a16="http://schemas.microsoft.com/office/drawing/2014/main" id="{FF05CF04-0739-4801-A2AC-E6434DABE55B}"/>
                </a:ext>
              </a:extLst>
            </p:cNvPr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6760" y="2060"/>
              <a:ext cx="146" cy="90"/>
            </a:xfrm>
            <a:custGeom>
              <a:avLst/>
              <a:gdLst>
                <a:gd name="T0" fmla="*/ 134 w 146"/>
                <a:gd name="T1" fmla="*/ 8 h 90"/>
                <a:gd name="T2" fmla="*/ 73 w 146"/>
                <a:gd name="T3" fmla="*/ 0 h 90"/>
                <a:gd name="T4" fmla="*/ 12 w 146"/>
                <a:gd name="T5" fmla="*/ 8 h 90"/>
                <a:gd name="T6" fmla="*/ 0 w 146"/>
                <a:gd name="T7" fmla="*/ 42 h 90"/>
                <a:gd name="T8" fmla="*/ 29 w 146"/>
                <a:gd name="T9" fmla="*/ 88 h 90"/>
                <a:gd name="T10" fmla="*/ 73 w 146"/>
                <a:gd name="T11" fmla="*/ 90 h 90"/>
                <a:gd name="T12" fmla="*/ 117 w 146"/>
                <a:gd name="T13" fmla="*/ 88 h 90"/>
                <a:gd name="T14" fmla="*/ 146 w 146"/>
                <a:gd name="T15" fmla="*/ 42 h 90"/>
                <a:gd name="T16" fmla="*/ 134 w 146"/>
                <a:gd name="T17" fmla="*/ 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6" h="90">
                  <a:moveTo>
                    <a:pt x="134" y="8"/>
                  </a:moveTo>
                  <a:lnTo>
                    <a:pt x="73" y="0"/>
                  </a:lnTo>
                  <a:lnTo>
                    <a:pt x="12" y="8"/>
                  </a:lnTo>
                  <a:lnTo>
                    <a:pt x="0" y="42"/>
                  </a:lnTo>
                  <a:lnTo>
                    <a:pt x="29" y="88"/>
                  </a:lnTo>
                  <a:lnTo>
                    <a:pt x="73" y="90"/>
                  </a:lnTo>
                  <a:lnTo>
                    <a:pt x="117" y="88"/>
                  </a:lnTo>
                  <a:lnTo>
                    <a:pt x="146" y="42"/>
                  </a:lnTo>
                  <a:lnTo>
                    <a:pt x="134" y="8"/>
                  </a:lnTo>
                  <a:close/>
                </a:path>
              </a:pathLst>
            </a:custGeom>
            <a:solidFill>
              <a:srgbClr val="DE59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58" name="PA-任意多边形 15">
              <a:extLst>
                <a:ext uri="{FF2B5EF4-FFF2-40B4-BE49-F238E27FC236}">
                  <a16:creationId xmlns:a16="http://schemas.microsoft.com/office/drawing/2014/main" id="{1D1FC351-0EE7-4DE6-87AD-16996F0E84AB}"/>
                </a:ext>
              </a:extLst>
            </p:cNvPr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6588" y="1955"/>
              <a:ext cx="242" cy="244"/>
            </a:xfrm>
            <a:custGeom>
              <a:avLst/>
              <a:gdLst>
                <a:gd name="T0" fmla="*/ 47 w 242"/>
                <a:gd name="T1" fmla="*/ 0 h 244"/>
                <a:gd name="T2" fmla="*/ 242 w 242"/>
                <a:gd name="T3" fmla="*/ 105 h 244"/>
                <a:gd name="T4" fmla="*/ 104 w 242"/>
                <a:gd name="T5" fmla="*/ 244 h 244"/>
                <a:gd name="T6" fmla="*/ 0 w 242"/>
                <a:gd name="T7" fmla="*/ 27 h 244"/>
                <a:gd name="T8" fmla="*/ 47 w 242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" h="244">
                  <a:moveTo>
                    <a:pt x="47" y="0"/>
                  </a:moveTo>
                  <a:lnTo>
                    <a:pt x="242" y="105"/>
                  </a:lnTo>
                  <a:lnTo>
                    <a:pt x="104" y="244"/>
                  </a:lnTo>
                  <a:lnTo>
                    <a:pt x="0" y="27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59" name="PA-任意多边形 16">
              <a:extLst>
                <a:ext uri="{FF2B5EF4-FFF2-40B4-BE49-F238E27FC236}">
                  <a16:creationId xmlns:a16="http://schemas.microsoft.com/office/drawing/2014/main" id="{740A0111-E509-4231-A9CE-445388D3A5FF}"/>
                </a:ext>
              </a:extLst>
            </p:cNvPr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6831" y="1955"/>
              <a:ext cx="242" cy="244"/>
            </a:xfrm>
            <a:custGeom>
              <a:avLst/>
              <a:gdLst>
                <a:gd name="T0" fmla="*/ 196 w 242"/>
                <a:gd name="T1" fmla="*/ 0 h 244"/>
                <a:gd name="T2" fmla="*/ 0 w 242"/>
                <a:gd name="T3" fmla="*/ 105 h 244"/>
                <a:gd name="T4" fmla="*/ 139 w 242"/>
                <a:gd name="T5" fmla="*/ 244 h 244"/>
                <a:gd name="T6" fmla="*/ 242 w 242"/>
                <a:gd name="T7" fmla="*/ 27 h 244"/>
                <a:gd name="T8" fmla="*/ 196 w 242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" h="244">
                  <a:moveTo>
                    <a:pt x="196" y="0"/>
                  </a:moveTo>
                  <a:lnTo>
                    <a:pt x="0" y="105"/>
                  </a:lnTo>
                  <a:lnTo>
                    <a:pt x="139" y="244"/>
                  </a:lnTo>
                  <a:lnTo>
                    <a:pt x="242" y="27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60" name="PA-任意多边形 17">
              <a:extLst>
                <a:ext uri="{FF2B5EF4-FFF2-40B4-BE49-F238E27FC236}">
                  <a16:creationId xmlns:a16="http://schemas.microsoft.com/office/drawing/2014/main" id="{90184D2C-3C54-499F-9A9C-882BCDF9E810}"/>
                </a:ext>
              </a:extLst>
            </p:cNvPr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6835" y="1081"/>
              <a:ext cx="336" cy="814"/>
            </a:xfrm>
            <a:custGeom>
              <a:avLst/>
              <a:gdLst>
                <a:gd name="T0" fmla="*/ 1171 w 1171"/>
                <a:gd name="T1" fmla="*/ 1091 h 2848"/>
                <a:gd name="T2" fmla="*/ 24 w 1171"/>
                <a:gd name="T3" fmla="*/ 0 h 2848"/>
                <a:gd name="T4" fmla="*/ 0 w 1171"/>
                <a:gd name="T5" fmla="*/ 0 h 2848"/>
                <a:gd name="T6" fmla="*/ 0 w 1171"/>
                <a:gd name="T7" fmla="*/ 2848 h 2848"/>
                <a:gd name="T8" fmla="*/ 1171 w 1171"/>
                <a:gd name="T9" fmla="*/ 1091 h 2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1" h="2848">
                  <a:moveTo>
                    <a:pt x="1171" y="1091"/>
                  </a:moveTo>
                  <a:cubicBezTo>
                    <a:pt x="1171" y="261"/>
                    <a:pt x="672" y="0"/>
                    <a:pt x="24" y="0"/>
                  </a:cubicBezTo>
                  <a:cubicBezTo>
                    <a:pt x="16" y="0"/>
                    <a:pt x="8" y="0"/>
                    <a:pt x="0" y="0"/>
                  </a:cubicBezTo>
                  <a:cubicBezTo>
                    <a:pt x="0" y="2848"/>
                    <a:pt x="0" y="2848"/>
                    <a:pt x="0" y="2848"/>
                  </a:cubicBezTo>
                  <a:cubicBezTo>
                    <a:pt x="647" y="2845"/>
                    <a:pt x="1171" y="1920"/>
                    <a:pt x="1171" y="1091"/>
                  </a:cubicBezTo>
                  <a:close/>
                </a:path>
              </a:pathLst>
            </a:custGeom>
            <a:solidFill>
              <a:srgbClr val="F5D0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61" name="PA-任意多边形 18">
              <a:extLst>
                <a:ext uri="{FF2B5EF4-FFF2-40B4-BE49-F238E27FC236}">
                  <a16:creationId xmlns:a16="http://schemas.microsoft.com/office/drawing/2014/main" id="{352228BA-36FD-4BD7-BDA7-B5C7897F50CD}"/>
                </a:ext>
              </a:extLst>
            </p:cNvPr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6498" y="1081"/>
              <a:ext cx="337" cy="814"/>
            </a:xfrm>
            <a:custGeom>
              <a:avLst/>
              <a:gdLst>
                <a:gd name="T0" fmla="*/ 1147 w 1177"/>
                <a:gd name="T1" fmla="*/ 1 h 2848"/>
                <a:gd name="T2" fmla="*/ 0 w 1177"/>
                <a:gd name="T3" fmla="*/ 1091 h 2848"/>
                <a:gd name="T4" fmla="*/ 1147 w 1177"/>
                <a:gd name="T5" fmla="*/ 2847 h 2848"/>
                <a:gd name="T6" fmla="*/ 1174 w 1177"/>
                <a:gd name="T7" fmla="*/ 2848 h 2848"/>
                <a:gd name="T8" fmla="*/ 1177 w 1177"/>
                <a:gd name="T9" fmla="*/ 2848 h 2848"/>
                <a:gd name="T10" fmla="*/ 1177 w 1177"/>
                <a:gd name="T11" fmla="*/ 0 h 2848"/>
                <a:gd name="T12" fmla="*/ 1147 w 1177"/>
                <a:gd name="T13" fmla="*/ 1 h 2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7" h="2848">
                  <a:moveTo>
                    <a:pt x="1147" y="1"/>
                  </a:moveTo>
                  <a:cubicBezTo>
                    <a:pt x="523" y="21"/>
                    <a:pt x="0" y="284"/>
                    <a:pt x="0" y="1091"/>
                  </a:cubicBezTo>
                  <a:cubicBezTo>
                    <a:pt x="0" y="1910"/>
                    <a:pt x="512" y="2829"/>
                    <a:pt x="1147" y="2847"/>
                  </a:cubicBezTo>
                  <a:cubicBezTo>
                    <a:pt x="1156" y="2847"/>
                    <a:pt x="1165" y="2848"/>
                    <a:pt x="1174" y="2848"/>
                  </a:cubicBezTo>
                  <a:cubicBezTo>
                    <a:pt x="1175" y="2848"/>
                    <a:pt x="1176" y="2848"/>
                    <a:pt x="1177" y="2848"/>
                  </a:cubicBezTo>
                  <a:cubicBezTo>
                    <a:pt x="1177" y="0"/>
                    <a:pt x="1177" y="0"/>
                    <a:pt x="1177" y="0"/>
                  </a:cubicBezTo>
                  <a:cubicBezTo>
                    <a:pt x="1167" y="1"/>
                    <a:pt x="1157" y="1"/>
                    <a:pt x="1147" y="1"/>
                  </a:cubicBezTo>
                  <a:close/>
                </a:path>
              </a:pathLst>
            </a:custGeom>
            <a:solidFill>
              <a:srgbClr val="E7C1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62" name="PA-任意多边形 19">
              <a:extLst>
                <a:ext uri="{FF2B5EF4-FFF2-40B4-BE49-F238E27FC236}">
                  <a16:creationId xmlns:a16="http://schemas.microsoft.com/office/drawing/2014/main" id="{75ACDB86-ED7C-48C6-8B29-91957C09A2AE}"/>
                </a:ext>
              </a:extLst>
            </p:cNvPr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6461" y="1009"/>
              <a:ext cx="733" cy="484"/>
            </a:xfrm>
            <a:custGeom>
              <a:avLst/>
              <a:gdLst>
                <a:gd name="T0" fmla="*/ 2557 w 2561"/>
                <a:gd name="T1" fmla="*/ 1237 h 1694"/>
                <a:gd name="T2" fmla="*/ 2378 w 2561"/>
                <a:gd name="T3" fmla="*/ 598 h 1694"/>
                <a:gd name="T4" fmla="*/ 1612 w 2561"/>
                <a:gd name="T5" fmla="*/ 10 h 1694"/>
                <a:gd name="T6" fmla="*/ 714 w 2561"/>
                <a:gd name="T7" fmla="*/ 108 h 1694"/>
                <a:gd name="T8" fmla="*/ 502 w 2561"/>
                <a:gd name="T9" fmla="*/ 140 h 1694"/>
                <a:gd name="T10" fmla="*/ 393 w 2561"/>
                <a:gd name="T11" fmla="*/ 140 h 1694"/>
                <a:gd name="T12" fmla="*/ 415 w 2561"/>
                <a:gd name="T13" fmla="*/ 195 h 1694"/>
                <a:gd name="T14" fmla="*/ 435 w 2561"/>
                <a:gd name="T15" fmla="*/ 240 h 1694"/>
                <a:gd name="T16" fmla="*/ 376 w 2561"/>
                <a:gd name="T17" fmla="*/ 225 h 1694"/>
                <a:gd name="T18" fmla="*/ 140 w 2561"/>
                <a:gd name="T19" fmla="*/ 113 h 1694"/>
                <a:gd name="T20" fmla="*/ 186 w 2561"/>
                <a:gd name="T21" fmla="*/ 420 h 1694"/>
                <a:gd name="T22" fmla="*/ 256 w 2561"/>
                <a:gd name="T23" fmla="*/ 545 h 1694"/>
                <a:gd name="T24" fmla="*/ 156 w 2561"/>
                <a:gd name="T25" fmla="*/ 519 h 1694"/>
                <a:gd name="T26" fmla="*/ 198 w 2561"/>
                <a:gd name="T27" fmla="*/ 666 h 1694"/>
                <a:gd name="T28" fmla="*/ 0 w 2561"/>
                <a:gd name="T29" fmla="*/ 1377 h 1694"/>
                <a:gd name="T30" fmla="*/ 272 w 2561"/>
                <a:gd name="T31" fmla="*/ 1694 h 1694"/>
                <a:gd name="T32" fmla="*/ 366 w 2561"/>
                <a:gd name="T33" fmla="*/ 1466 h 1694"/>
                <a:gd name="T34" fmla="*/ 371 w 2561"/>
                <a:gd name="T35" fmla="*/ 1467 h 1694"/>
                <a:gd name="T36" fmla="*/ 493 w 2561"/>
                <a:gd name="T37" fmla="*/ 866 h 1694"/>
                <a:gd name="T38" fmla="*/ 1966 w 2561"/>
                <a:gd name="T39" fmla="*/ 888 h 1694"/>
                <a:gd name="T40" fmla="*/ 1999 w 2561"/>
                <a:gd name="T41" fmla="*/ 850 h 1694"/>
                <a:gd name="T42" fmla="*/ 2347 w 2561"/>
                <a:gd name="T43" fmla="*/ 1613 h 1694"/>
                <a:gd name="T44" fmla="*/ 2559 w 2561"/>
                <a:gd name="T45" fmla="*/ 1258 h 1694"/>
                <a:gd name="T46" fmla="*/ 2561 w 2561"/>
                <a:gd name="T47" fmla="*/ 1257 h 1694"/>
                <a:gd name="T48" fmla="*/ 2557 w 2561"/>
                <a:gd name="T49" fmla="*/ 1237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61" h="1694">
                  <a:moveTo>
                    <a:pt x="2557" y="1237"/>
                  </a:moveTo>
                  <a:cubicBezTo>
                    <a:pt x="2529" y="866"/>
                    <a:pt x="2378" y="598"/>
                    <a:pt x="2378" y="598"/>
                  </a:cubicBezTo>
                  <a:cubicBezTo>
                    <a:pt x="2479" y="146"/>
                    <a:pt x="2057" y="20"/>
                    <a:pt x="1612" y="10"/>
                  </a:cubicBezTo>
                  <a:cubicBezTo>
                    <a:pt x="1201" y="0"/>
                    <a:pt x="770" y="88"/>
                    <a:pt x="714" y="108"/>
                  </a:cubicBezTo>
                  <a:cubicBezTo>
                    <a:pt x="654" y="130"/>
                    <a:pt x="569" y="138"/>
                    <a:pt x="502" y="140"/>
                  </a:cubicBezTo>
                  <a:cubicBezTo>
                    <a:pt x="440" y="142"/>
                    <a:pt x="393" y="140"/>
                    <a:pt x="393" y="140"/>
                  </a:cubicBezTo>
                  <a:cubicBezTo>
                    <a:pt x="395" y="150"/>
                    <a:pt x="405" y="174"/>
                    <a:pt x="415" y="195"/>
                  </a:cubicBezTo>
                  <a:cubicBezTo>
                    <a:pt x="425" y="219"/>
                    <a:pt x="435" y="240"/>
                    <a:pt x="435" y="240"/>
                  </a:cubicBezTo>
                  <a:cubicBezTo>
                    <a:pt x="423" y="241"/>
                    <a:pt x="402" y="235"/>
                    <a:pt x="376" y="225"/>
                  </a:cubicBezTo>
                  <a:cubicBezTo>
                    <a:pt x="286" y="192"/>
                    <a:pt x="140" y="113"/>
                    <a:pt x="140" y="113"/>
                  </a:cubicBezTo>
                  <a:cubicBezTo>
                    <a:pt x="124" y="234"/>
                    <a:pt x="153" y="342"/>
                    <a:pt x="186" y="420"/>
                  </a:cubicBezTo>
                  <a:cubicBezTo>
                    <a:pt x="219" y="498"/>
                    <a:pt x="256" y="545"/>
                    <a:pt x="256" y="545"/>
                  </a:cubicBezTo>
                  <a:cubicBezTo>
                    <a:pt x="230" y="550"/>
                    <a:pt x="156" y="519"/>
                    <a:pt x="156" y="519"/>
                  </a:cubicBezTo>
                  <a:cubicBezTo>
                    <a:pt x="177" y="619"/>
                    <a:pt x="198" y="666"/>
                    <a:pt x="198" y="666"/>
                  </a:cubicBezTo>
                  <a:cubicBezTo>
                    <a:pt x="40" y="782"/>
                    <a:pt x="3" y="1116"/>
                    <a:pt x="0" y="1377"/>
                  </a:cubicBezTo>
                  <a:cubicBezTo>
                    <a:pt x="272" y="1694"/>
                    <a:pt x="272" y="1694"/>
                    <a:pt x="272" y="1694"/>
                  </a:cubicBezTo>
                  <a:cubicBezTo>
                    <a:pt x="366" y="1466"/>
                    <a:pt x="366" y="1466"/>
                    <a:pt x="366" y="1466"/>
                  </a:cubicBezTo>
                  <a:cubicBezTo>
                    <a:pt x="368" y="1467"/>
                    <a:pt x="369" y="1467"/>
                    <a:pt x="371" y="1467"/>
                  </a:cubicBezTo>
                  <a:cubicBezTo>
                    <a:pt x="438" y="1227"/>
                    <a:pt x="493" y="866"/>
                    <a:pt x="493" y="866"/>
                  </a:cubicBezTo>
                  <a:cubicBezTo>
                    <a:pt x="1201" y="1321"/>
                    <a:pt x="1853" y="958"/>
                    <a:pt x="1966" y="888"/>
                  </a:cubicBezTo>
                  <a:cubicBezTo>
                    <a:pt x="1987" y="865"/>
                    <a:pt x="1999" y="850"/>
                    <a:pt x="1999" y="850"/>
                  </a:cubicBezTo>
                  <a:cubicBezTo>
                    <a:pt x="2039" y="1306"/>
                    <a:pt x="2347" y="1613"/>
                    <a:pt x="2347" y="1613"/>
                  </a:cubicBezTo>
                  <a:cubicBezTo>
                    <a:pt x="2321" y="1420"/>
                    <a:pt x="2543" y="1269"/>
                    <a:pt x="2559" y="1258"/>
                  </a:cubicBezTo>
                  <a:cubicBezTo>
                    <a:pt x="2560" y="1257"/>
                    <a:pt x="2561" y="1257"/>
                    <a:pt x="2561" y="1257"/>
                  </a:cubicBezTo>
                  <a:cubicBezTo>
                    <a:pt x="2560" y="1250"/>
                    <a:pt x="2559" y="1244"/>
                    <a:pt x="2557" y="1237"/>
                  </a:cubicBezTo>
                  <a:close/>
                </a:path>
              </a:pathLst>
            </a:custGeom>
            <a:solidFill>
              <a:srgbClr val="4024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63" name="PA-任意多边形 20">
              <a:extLst>
                <a:ext uri="{FF2B5EF4-FFF2-40B4-BE49-F238E27FC236}">
                  <a16:creationId xmlns:a16="http://schemas.microsoft.com/office/drawing/2014/main" id="{0A334962-62E3-461E-ADC7-BA2301B2FE40}"/>
                </a:ext>
              </a:extLst>
            </p:cNvPr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>
              <a:off x="7114" y="1366"/>
              <a:ext cx="112" cy="187"/>
            </a:xfrm>
            <a:custGeom>
              <a:avLst/>
              <a:gdLst>
                <a:gd name="T0" fmla="*/ 45 w 390"/>
                <a:gd name="T1" fmla="*/ 289 h 657"/>
                <a:gd name="T2" fmla="*/ 115 w 390"/>
                <a:gd name="T3" fmla="*/ 635 h 657"/>
                <a:gd name="T4" fmla="*/ 346 w 390"/>
                <a:gd name="T5" fmla="*/ 368 h 657"/>
                <a:gd name="T6" fmla="*/ 275 w 390"/>
                <a:gd name="T7" fmla="*/ 22 h 657"/>
                <a:gd name="T8" fmla="*/ 45 w 390"/>
                <a:gd name="T9" fmla="*/ 289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0" h="657">
                  <a:moveTo>
                    <a:pt x="45" y="289"/>
                  </a:moveTo>
                  <a:cubicBezTo>
                    <a:pt x="0" y="458"/>
                    <a:pt x="32" y="613"/>
                    <a:pt x="115" y="635"/>
                  </a:cubicBezTo>
                  <a:cubicBezTo>
                    <a:pt x="198" y="657"/>
                    <a:pt x="301" y="538"/>
                    <a:pt x="346" y="368"/>
                  </a:cubicBezTo>
                  <a:cubicBezTo>
                    <a:pt x="390" y="199"/>
                    <a:pt x="358" y="44"/>
                    <a:pt x="275" y="22"/>
                  </a:cubicBezTo>
                  <a:cubicBezTo>
                    <a:pt x="192" y="0"/>
                    <a:pt x="89" y="119"/>
                    <a:pt x="45" y="289"/>
                  </a:cubicBezTo>
                  <a:close/>
                </a:path>
              </a:pathLst>
            </a:custGeom>
            <a:solidFill>
              <a:srgbClr val="F5D0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64" name="PA-任意多边形 21">
              <a:extLst>
                <a:ext uri="{FF2B5EF4-FFF2-40B4-BE49-F238E27FC236}">
                  <a16:creationId xmlns:a16="http://schemas.microsoft.com/office/drawing/2014/main" id="{C3E31C3D-F2A2-4584-A698-9AAD98885CDD}"/>
                </a:ext>
              </a:extLst>
            </p:cNvPr>
            <p:cNvSpPr>
              <a:spLocks/>
            </p:cNvSpPr>
            <p:nvPr>
              <p:custDataLst>
                <p:tags r:id="rId18"/>
              </p:custDataLst>
            </p:nvPr>
          </p:nvSpPr>
          <p:spPr bwMode="auto">
            <a:xfrm>
              <a:off x="6442" y="1369"/>
              <a:ext cx="105" cy="183"/>
            </a:xfrm>
            <a:custGeom>
              <a:avLst/>
              <a:gdLst>
                <a:gd name="T0" fmla="*/ 320 w 366"/>
                <a:gd name="T1" fmla="*/ 282 h 641"/>
                <a:gd name="T2" fmla="*/ 266 w 366"/>
                <a:gd name="T3" fmla="*/ 620 h 641"/>
                <a:gd name="T4" fmla="*/ 46 w 366"/>
                <a:gd name="T5" fmla="*/ 358 h 641"/>
                <a:gd name="T6" fmla="*/ 100 w 366"/>
                <a:gd name="T7" fmla="*/ 21 h 641"/>
                <a:gd name="T8" fmla="*/ 320 w 366"/>
                <a:gd name="T9" fmla="*/ 282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6" h="641">
                  <a:moveTo>
                    <a:pt x="320" y="282"/>
                  </a:moveTo>
                  <a:cubicBezTo>
                    <a:pt x="366" y="448"/>
                    <a:pt x="342" y="599"/>
                    <a:pt x="266" y="620"/>
                  </a:cubicBezTo>
                  <a:cubicBezTo>
                    <a:pt x="191" y="641"/>
                    <a:pt x="92" y="524"/>
                    <a:pt x="46" y="358"/>
                  </a:cubicBezTo>
                  <a:cubicBezTo>
                    <a:pt x="0" y="193"/>
                    <a:pt x="24" y="42"/>
                    <a:pt x="100" y="21"/>
                  </a:cubicBezTo>
                  <a:cubicBezTo>
                    <a:pt x="175" y="0"/>
                    <a:pt x="274" y="117"/>
                    <a:pt x="320" y="282"/>
                  </a:cubicBezTo>
                  <a:close/>
                </a:path>
              </a:pathLst>
            </a:custGeom>
            <a:solidFill>
              <a:srgbClr val="E7C1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65" name="PA-任意多边形 22">
              <a:extLst>
                <a:ext uri="{FF2B5EF4-FFF2-40B4-BE49-F238E27FC236}">
                  <a16:creationId xmlns:a16="http://schemas.microsoft.com/office/drawing/2014/main" id="{58AF8287-6300-4D74-98DB-99BF7B59DB1B}"/>
                </a:ext>
              </a:extLst>
            </p:cNvPr>
            <p:cNvSpPr>
              <a:spLocks/>
            </p:cNvSpPr>
            <p:nvPr>
              <p:custDataLst>
                <p:tags r:id="rId19"/>
              </p:custDataLst>
            </p:nvPr>
          </p:nvSpPr>
          <p:spPr bwMode="auto">
            <a:xfrm>
              <a:off x="6537" y="1955"/>
              <a:ext cx="298" cy="884"/>
            </a:xfrm>
            <a:custGeom>
              <a:avLst/>
              <a:gdLst>
                <a:gd name="T0" fmla="*/ 298 w 298"/>
                <a:gd name="T1" fmla="*/ 884 h 884"/>
                <a:gd name="T2" fmla="*/ 114 w 298"/>
                <a:gd name="T3" fmla="*/ 74 h 884"/>
                <a:gd name="T4" fmla="*/ 98 w 298"/>
                <a:gd name="T5" fmla="*/ 0 h 884"/>
                <a:gd name="T6" fmla="*/ 64 w 298"/>
                <a:gd name="T7" fmla="*/ 20 h 884"/>
                <a:gd name="T8" fmla="*/ 51 w 298"/>
                <a:gd name="T9" fmla="*/ 27 h 884"/>
                <a:gd name="T10" fmla="*/ 0 w 298"/>
                <a:gd name="T11" fmla="*/ 237 h 884"/>
                <a:gd name="T12" fmla="*/ 70 w 298"/>
                <a:gd name="T13" fmla="*/ 254 h 884"/>
                <a:gd name="T14" fmla="*/ 24 w 298"/>
                <a:gd name="T15" fmla="*/ 342 h 884"/>
                <a:gd name="T16" fmla="*/ 298 w 298"/>
                <a:gd name="T17" fmla="*/ 884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8" h="884">
                  <a:moveTo>
                    <a:pt x="298" y="884"/>
                  </a:moveTo>
                  <a:lnTo>
                    <a:pt x="114" y="74"/>
                  </a:lnTo>
                  <a:lnTo>
                    <a:pt x="98" y="0"/>
                  </a:lnTo>
                  <a:lnTo>
                    <a:pt x="64" y="20"/>
                  </a:lnTo>
                  <a:lnTo>
                    <a:pt x="51" y="27"/>
                  </a:lnTo>
                  <a:lnTo>
                    <a:pt x="0" y="237"/>
                  </a:lnTo>
                  <a:lnTo>
                    <a:pt x="70" y="254"/>
                  </a:lnTo>
                  <a:lnTo>
                    <a:pt x="24" y="342"/>
                  </a:lnTo>
                  <a:lnTo>
                    <a:pt x="298" y="884"/>
                  </a:lnTo>
                  <a:close/>
                </a:path>
              </a:pathLst>
            </a:custGeom>
            <a:solidFill>
              <a:srgbClr val="3532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66" name="PA-任意多边形 23">
              <a:extLst>
                <a:ext uri="{FF2B5EF4-FFF2-40B4-BE49-F238E27FC236}">
                  <a16:creationId xmlns:a16="http://schemas.microsoft.com/office/drawing/2014/main" id="{F6E8FEE2-D5BF-41AA-9E2B-0D31AB7AE10F}"/>
                </a:ext>
              </a:extLst>
            </p:cNvPr>
            <p:cNvSpPr>
              <a:spLocks/>
            </p:cNvSpPr>
            <p:nvPr>
              <p:custDataLst>
                <p:tags r:id="rId20"/>
              </p:custDataLst>
            </p:nvPr>
          </p:nvSpPr>
          <p:spPr bwMode="auto">
            <a:xfrm>
              <a:off x="6835" y="1955"/>
              <a:ext cx="293" cy="884"/>
            </a:xfrm>
            <a:custGeom>
              <a:avLst/>
              <a:gdLst>
                <a:gd name="T0" fmla="*/ 293 w 293"/>
                <a:gd name="T1" fmla="*/ 237 h 884"/>
                <a:gd name="T2" fmla="*/ 242 w 293"/>
                <a:gd name="T3" fmla="*/ 27 h 884"/>
                <a:gd name="T4" fmla="*/ 241 w 293"/>
                <a:gd name="T5" fmla="*/ 27 h 884"/>
                <a:gd name="T6" fmla="*/ 195 w 293"/>
                <a:gd name="T7" fmla="*/ 0 h 884"/>
                <a:gd name="T8" fmla="*/ 181 w 293"/>
                <a:gd name="T9" fmla="*/ 63 h 884"/>
                <a:gd name="T10" fmla="*/ 0 w 293"/>
                <a:gd name="T11" fmla="*/ 884 h 884"/>
                <a:gd name="T12" fmla="*/ 269 w 293"/>
                <a:gd name="T13" fmla="*/ 342 h 884"/>
                <a:gd name="T14" fmla="*/ 222 w 293"/>
                <a:gd name="T15" fmla="*/ 254 h 884"/>
                <a:gd name="T16" fmla="*/ 293 w 293"/>
                <a:gd name="T17" fmla="*/ 237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3" h="884">
                  <a:moveTo>
                    <a:pt x="293" y="237"/>
                  </a:moveTo>
                  <a:lnTo>
                    <a:pt x="242" y="27"/>
                  </a:lnTo>
                  <a:lnTo>
                    <a:pt x="241" y="27"/>
                  </a:lnTo>
                  <a:lnTo>
                    <a:pt x="195" y="0"/>
                  </a:lnTo>
                  <a:lnTo>
                    <a:pt x="181" y="63"/>
                  </a:lnTo>
                  <a:lnTo>
                    <a:pt x="0" y="884"/>
                  </a:lnTo>
                  <a:lnTo>
                    <a:pt x="269" y="342"/>
                  </a:lnTo>
                  <a:lnTo>
                    <a:pt x="222" y="254"/>
                  </a:lnTo>
                  <a:lnTo>
                    <a:pt x="293" y="237"/>
                  </a:lnTo>
                  <a:close/>
                </a:path>
              </a:pathLst>
            </a:custGeom>
            <a:solidFill>
              <a:srgbClr val="3532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67" name="PA-任意多边形 24">
              <a:extLst>
                <a:ext uri="{FF2B5EF4-FFF2-40B4-BE49-F238E27FC236}">
                  <a16:creationId xmlns:a16="http://schemas.microsoft.com/office/drawing/2014/main" id="{60F91125-485A-4FFA-B007-B2BE5B74C1C0}"/>
                </a:ext>
              </a:extLst>
            </p:cNvPr>
            <p:cNvSpPr>
              <a:spLocks/>
            </p:cNvSpPr>
            <p:nvPr>
              <p:custDataLst>
                <p:tags r:id="rId21"/>
              </p:custDataLst>
            </p:nvPr>
          </p:nvSpPr>
          <p:spPr bwMode="auto">
            <a:xfrm>
              <a:off x="5355" y="1522"/>
              <a:ext cx="1062" cy="1240"/>
            </a:xfrm>
            <a:custGeom>
              <a:avLst/>
              <a:gdLst>
                <a:gd name="T0" fmla="*/ 1062 w 1062"/>
                <a:gd name="T1" fmla="*/ 1069 h 1240"/>
                <a:gd name="T2" fmla="*/ 216 w 1062"/>
                <a:gd name="T3" fmla="*/ 1240 h 1240"/>
                <a:gd name="T4" fmla="*/ 0 w 1062"/>
                <a:gd name="T5" fmla="*/ 170 h 1240"/>
                <a:gd name="T6" fmla="*/ 846 w 1062"/>
                <a:gd name="T7" fmla="*/ 0 h 1240"/>
                <a:gd name="T8" fmla="*/ 1062 w 1062"/>
                <a:gd name="T9" fmla="*/ 1069 h 1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2" h="1240">
                  <a:moveTo>
                    <a:pt x="1062" y="1069"/>
                  </a:moveTo>
                  <a:lnTo>
                    <a:pt x="216" y="1240"/>
                  </a:lnTo>
                  <a:lnTo>
                    <a:pt x="0" y="170"/>
                  </a:lnTo>
                  <a:lnTo>
                    <a:pt x="846" y="0"/>
                  </a:lnTo>
                  <a:lnTo>
                    <a:pt x="1062" y="1069"/>
                  </a:lnTo>
                  <a:close/>
                </a:path>
              </a:pathLst>
            </a:custGeom>
            <a:solidFill>
              <a:srgbClr val="A12D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68" name="PA-任意多边形 25">
              <a:extLst>
                <a:ext uri="{FF2B5EF4-FFF2-40B4-BE49-F238E27FC236}">
                  <a16:creationId xmlns:a16="http://schemas.microsoft.com/office/drawing/2014/main" id="{AACA5815-787A-4976-86AD-25E52099A9C4}"/>
                </a:ext>
              </a:extLst>
            </p:cNvPr>
            <p:cNvSpPr>
              <a:spLocks/>
            </p:cNvSpPr>
            <p:nvPr>
              <p:custDataLst>
                <p:tags r:id="rId22"/>
              </p:custDataLst>
            </p:nvPr>
          </p:nvSpPr>
          <p:spPr bwMode="auto">
            <a:xfrm>
              <a:off x="5410" y="1587"/>
              <a:ext cx="951" cy="1109"/>
            </a:xfrm>
            <a:custGeom>
              <a:avLst/>
              <a:gdLst>
                <a:gd name="T0" fmla="*/ 951 w 951"/>
                <a:gd name="T1" fmla="*/ 957 h 1109"/>
                <a:gd name="T2" fmla="*/ 194 w 951"/>
                <a:gd name="T3" fmla="*/ 1109 h 1109"/>
                <a:gd name="T4" fmla="*/ 0 w 951"/>
                <a:gd name="T5" fmla="*/ 153 h 1109"/>
                <a:gd name="T6" fmla="*/ 758 w 951"/>
                <a:gd name="T7" fmla="*/ 0 h 1109"/>
                <a:gd name="T8" fmla="*/ 951 w 951"/>
                <a:gd name="T9" fmla="*/ 95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1" h="1109">
                  <a:moveTo>
                    <a:pt x="951" y="957"/>
                  </a:moveTo>
                  <a:lnTo>
                    <a:pt x="194" y="1109"/>
                  </a:lnTo>
                  <a:lnTo>
                    <a:pt x="0" y="153"/>
                  </a:lnTo>
                  <a:lnTo>
                    <a:pt x="758" y="0"/>
                  </a:lnTo>
                  <a:lnTo>
                    <a:pt x="951" y="9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69" name="PA-任意多边形 26">
              <a:extLst>
                <a:ext uri="{FF2B5EF4-FFF2-40B4-BE49-F238E27FC236}">
                  <a16:creationId xmlns:a16="http://schemas.microsoft.com/office/drawing/2014/main" id="{977489B8-7442-48E4-AEEA-3DA2582A68E9}"/>
                </a:ext>
              </a:extLst>
            </p:cNvPr>
            <p:cNvSpPr>
              <a:spLocks/>
            </p:cNvSpPr>
            <p:nvPr>
              <p:custDataLst>
                <p:tags r:id="rId23"/>
              </p:custDataLst>
            </p:nvPr>
          </p:nvSpPr>
          <p:spPr bwMode="auto">
            <a:xfrm>
              <a:off x="5617" y="1548"/>
              <a:ext cx="351" cy="164"/>
            </a:xfrm>
            <a:custGeom>
              <a:avLst/>
              <a:gdLst>
                <a:gd name="T0" fmla="*/ 1084 w 1225"/>
                <a:gd name="T1" fmla="*/ 0 h 574"/>
                <a:gd name="T2" fmla="*/ 545 w 1225"/>
                <a:gd name="T3" fmla="*/ 125 h 574"/>
                <a:gd name="T4" fmla="*/ 0 w 1225"/>
                <a:gd name="T5" fmla="*/ 218 h 574"/>
                <a:gd name="T6" fmla="*/ 6 w 1225"/>
                <a:gd name="T7" fmla="*/ 574 h 574"/>
                <a:gd name="T8" fmla="*/ 590 w 1225"/>
                <a:gd name="T9" fmla="*/ 456 h 574"/>
                <a:gd name="T10" fmla="*/ 632 w 1225"/>
                <a:gd name="T11" fmla="*/ 448 h 574"/>
                <a:gd name="T12" fmla="*/ 1225 w 1225"/>
                <a:gd name="T13" fmla="*/ 328 h 574"/>
                <a:gd name="T14" fmla="*/ 1084 w 1225"/>
                <a:gd name="T15" fmla="*/ 0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5" h="574">
                  <a:moveTo>
                    <a:pt x="1084" y="0"/>
                  </a:moveTo>
                  <a:cubicBezTo>
                    <a:pt x="545" y="125"/>
                    <a:pt x="545" y="125"/>
                    <a:pt x="545" y="125"/>
                  </a:cubicBezTo>
                  <a:cubicBezTo>
                    <a:pt x="0" y="218"/>
                    <a:pt x="0" y="218"/>
                    <a:pt x="0" y="218"/>
                  </a:cubicBezTo>
                  <a:cubicBezTo>
                    <a:pt x="0" y="218"/>
                    <a:pt x="62" y="391"/>
                    <a:pt x="6" y="574"/>
                  </a:cubicBezTo>
                  <a:cubicBezTo>
                    <a:pt x="590" y="456"/>
                    <a:pt x="590" y="456"/>
                    <a:pt x="590" y="456"/>
                  </a:cubicBezTo>
                  <a:cubicBezTo>
                    <a:pt x="632" y="448"/>
                    <a:pt x="632" y="448"/>
                    <a:pt x="632" y="448"/>
                  </a:cubicBezTo>
                  <a:cubicBezTo>
                    <a:pt x="1225" y="328"/>
                    <a:pt x="1225" y="328"/>
                    <a:pt x="1225" y="328"/>
                  </a:cubicBezTo>
                  <a:cubicBezTo>
                    <a:pt x="1103" y="181"/>
                    <a:pt x="1084" y="0"/>
                    <a:pt x="1084" y="0"/>
                  </a:cubicBezTo>
                  <a:close/>
                </a:path>
              </a:pathLst>
            </a:custGeom>
            <a:solidFill>
              <a:srgbClr val="3262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70" name="PA-任意多边形 27">
              <a:extLst>
                <a:ext uri="{FF2B5EF4-FFF2-40B4-BE49-F238E27FC236}">
                  <a16:creationId xmlns:a16="http://schemas.microsoft.com/office/drawing/2014/main" id="{415BE356-0923-4DCE-9BF9-1DEBEC1956F6}"/>
                </a:ext>
              </a:extLst>
            </p:cNvPr>
            <p:cNvSpPr>
              <a:spLocks/>
            </p:cNvSpPr>
            <p:nvPr>
              <p:custDataLst>
                <p:tags r:id="rId24"/>
              </p:custDataLst>
            </p:nvPr>
          </p:nvSpPr>
          <p:spPr bwMode="auto">
            <a:xfrm>
              <a:off x="5611" y="1621"/>
              <a:ext cx="361" cy="105"/>
            </a:xfrm>
            <a:custGeom>
              <a:avLst/>
              <a:gdLst>
                <a:gd name="T0" fmla="*/ 1254 w 1261"/>
                <a:gd name="T1" fmla="*/ 58 h 367"/>
                <a:gd name="T2" fmla="*/ 1204 w 1261"/>
                <a:gd name="T3" fmla="*/ 134 h 367"/>
                <a:gd name="T4" fmla="*/ 83 w 1261"/>
                <a:gd name="T5" fmla="*/ 360 h 367"/>
                <a:gd name="T6" fmla="*/ 7 w 1261"/>
                <a:gd name="T7" fmla="*/ 309 h 367"/>
                <a:gd name="T8" fmla="*/ 58 w 1261"/>
                <a:gd name="T9" fmla="*/ 233 h 367"/>
                <a:gd name="T10" fmla="*/ 1178 w 1261"/>
                <a:gd name="T11" fmla="*/ 7 h 367"/>
                <a:gd name="T12" fmla="*/ 1254 w 1261"/>
                <a:gd name="T13" fmla="*/ 58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1" h="367">
                  <a:moveTo>
                    <a:pt x="1254" y="58"/>
                  </a:moveTo>
                  <a:cubicBezTo>
                    <a:pt x="1261" y="92"/>
                    <a:pt x="1239" y="127"/>
                    <a:pt x="1204" y="134"/>
                  </a:cubicBezTo>
                  <a:cubicBezTo>
                    <a:pt x="83" y="360"/>
                    <a:pt x="83" y="360"/>
                    <a:pt x="83" y="360"/>
                  </a:cubicBezTo>
                  <a:cubicBezTo>
                    <a:pt x="49" y="367"/>
                    <a:pt x="14" y="344"/>
                    <a:pt x="7" y="309"/>
                  </a:cubicBezTo>
                  <a:cubicBezTo>
                    <a:pt x="0" y="274"/>
                    <a:pt x="23" y="240"/>
                    <a:pt x="58" y="233"/>
                  </a:cubicBezTo>
                  <a:cubicBezTo>
                    <a:pt x="1178" y="7"/>
                    <a:pt x="1178" y="7"/>
                    <a:pt x="1178" y="7"/>
                  </a:cubicBezTo>
                  <a:cubicBezTo>
                    <a:pt x="1213" y="0"/>
                    <a:pt x="1247" y="23"/>
                    <a:pt x="1254" y="58"/>
                  </a:cubicBezTo>
                  <a:close/>
                </a:path>
              </a:pathLst>
            </a:custGeom>
            <a:solidFill>
              <a:srgbClr val="254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71" name="PA-任意多边形 28">
              <a:extLst>
                <a:ext uri="{FF2B5EF4-FFF2-40B4-BE49-F238E27FC236}">
                  <a16:creationId xmlns:a16="http://schemas.microsoft.com/office/drawing/2014/main" id="{D51B3DA9-75BB-4795-86D5-9B4FD27FA584}"/>
                </a:ext>
              </a:extLst>
            </p:cNvPr>
            <p:cNvSpPr>
              <a:spLocks/>
            </p:cNvSpPr>
            <p:nvPr>
              <p:custDataLst>
                <p:tags r:id="rId25"/>
              </p:custDataLst>
            </p:nvPr>
          </p:nvSpPr>
          <p:spPr bwMode="auto">
            <a:xfrm>
              <a:off x="5609" y="1533"/>
              <a:ext cx="327" cy="95"/>
            </a:xfrm>
            <a:custGeom>
              <a:avLst/>
              <a:gdLst>
                <a:gd name="T0" fmla="*/ 1132 w 1139"/>
                <a:gd name="T1" fmla="*/ 52 h 332"/>
                <a:gd name="T2" fmla="*/ 1087 w 1139"/>
                <a:gd name="T3" fmla="*/ 121 h 332"/>
                <a:gd name="T4" fmla="*/ 75 w 1139"/>
                <a:gd name="T5" fmla="*/ 325 h 332"/>
                <a:gd name="T6" fmla="*/ 6 w 1139"/>
                <a:gd name="T7" fmla="*/ 280 h 332"/>
                <a:gd name="T8" fmla="*/ 52 w 1139"/>
                <a:gd name="T9" fmla="*/ 211 h 332"/>
                <a:gd name="T10" fmla="*/ 1064 w 1139"/>
                <a:gd name="T11" fmla="*/ 7 h 332"/>
                <a:gd name="T12" fmla="*/ 1132 w 1139"/>
                <a:gd name="T13" fmla="*/ 5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9" h="332">
                  <a:moveTo>
                    <a:pt x="1132" y="52"/>
                  </a:moveTo>
                  <a:cubicBezTo>
                    <a:pt x="1139" y="84"/>
                    <a:pt x="1118" y="115"/>
                    <a:pt x="1087" y="121"/>
                  </a:cubicBezTo>
                  <a:cubicBezTo>
                    <a:pt x="75" y="325"/>
                    <a:pt x="75" y="325"/>
                    <a:pt x="75" y="325"/>
                  </a:cubicBezTo>
                  <a:cubicBezTo>
                    <a:pt x="43" y="332"/>
                    <a:pt x="12" y="311"/>
                    <a:pt x="6" y="280"/>
                  </a:cubicBezTo>
                  <a:cubicBezTo>
                    <a:pt x="0" y="248"/>
                    <a:pt x="20" y="217"/>
                    <a:pt x="52" y="211"/>
                  </a:cubicBezTo>
                  <a:cubicBezTo>
                    <a:pt x="1064" y="7"/>
                    <a:pt x="1064" y="7"/>
                    <a:pt x="1064" y="7"/>
                  </a:cubicBezTo>
                  <a:cubicBezTo>
                    <a:pt x="1095" y="0"/>
                    <a:pt x="1126" y="21"/>
                    <a:pt x="1132" y="52"/>
                  </a:cubicBezTo>
                  <a:close/>
                </a:path>
              </a:pathLst>
            </a:custGeom>
            <a:solidFill>
              <a:srgbClr val="254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72" name="PA-任意多边形 29">
              <a:extLst>
                <a:ext uri="{FF2B5EF4-FFF2-40B4-BE49-F238E27FC236}">
                  <a16:creationId xmlns:a16="http://schemas.microsoft.com/office/drawing/2014/main" id="{74F1C023-73E8-4828-A88B-57F3FA7C31D7}"/>
                </a:ext>
              </a:extLst>
            </p:cNvPr>
            <p:cNvSpPr>
              <a:spLocks noEditPoints="1"/>
            </p:cNvSpPr>
            <p:nvPr>
              <p:custDataLst>
                <p:tags r:id="rId26"/>
              </p:custDataLst>
            </p:nvPr>
          </p:nvSpPr>
          <p:spPr bwMode="auto">
            <a:xfrm>
              <a:off x="5663" y="1454"/>
              <a:ext cx="202" cy="149"/>
            </a:xfrm>
            <a:custGeom>
              <a:avLst/>
              <a:gdLst>
                <a:gd name="T0" fmla="*/ 688 w 707"/>
                <a:gd name="T1" fmla="*/ 297 h 524"/>
                <a:gd name="T2" fmla="*/ 296 w 707"/>
                <a:gd name="T3" fmla="*/ 37 h 524"/>
                <a:gd name="T4" fmla="*/ 36 w 707"/>
                <a:gd name="T5" fmla="*/ 428 h 524"/>
                <a:gd name="T6" fmla="*/ 55 w 707"/>
                <a:gd name="T7" fmla="*/ 524 h 524"/>
                <a:gd name="T8" fmla="*/ 707 w 707"/>
                <a:gd name="T9" fmla="*/ 393 h 524"/>
                <a:gd name="T10" fmla="*/ 688 w 707"/>
                <a:gd name="T11" fmla="*/ 297 h 524"/>
                <a:gd name="T12" fmla="*/ 366 w 707"/>
                <a:gd name="T13" fmla="*/ 383 h 524"/>
                <a:gd name="T14" fmla="*/ 214 w 707"/>
                <a:gd name="T15" fmla="*/ 282 h 524"/>
                <a:gd name="T16" fmla="*/ 315 w 707"/>
                <a:gd name="T17" fmla="*/ 130 h 524"/>
                <a:gd name="T18" fmla="*/ 467 w 707"/>
                <a:gd name="T19" fmla="*/ 231 h 524"/>
                <a:gd name="T20" fmla="*/ 366 w 707"/>
                <a:gd name="T21" fmla="*/ 383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7" h="524">
                  <a:moveTo>
                    <a:pt x="688" y="297"/>
                  </a:moveTo>
                  <a:cubicBezTo>
                    <a:pt x="651" y="117"/>
                    <a:pt x="476" y="0"/>
                    <a:pt x="296" y="37"/>
                  </a:cubicBezTo>
                  <a:cubicBezTo>
                    <a:pt x="116" y="73"/>
                    <a:pt x="0" y="248"/>
                    <a:pt x="36" y="428"/>
                  </a:cubicBezTo>
                  <a:cubicBezTo>
                    <a:pt x="55" y="524"/>
                    <a:pt x="55" y="524"/>
                    <a:pt x="55" y="524"/>
                  </a:cubicBezTo>
                  <a:cubicBezTo>
                    <a:pt x="707" y="393"/>
                    <a:pt x="707" y="393"/>
                    <a:pt x="707" y="393"/>
                  </a:cubicBezTo>
                  <a:lnTo>
                    <a:pt x="688" y="297"/>
                  </a:lnTo>
                  <a:close/>
                  <a:moveTo>
                    <a:pt x="366" y="383"/>
                  </a:moveTo>
                  <a:cubicBezTo>
                    <a:pt x="296" y="397"/>
                    <a:pt x="228" y="352"/>
                    <a:pt x="214" y="282"/>
                  </a:cubicBezTo>
                  <a:cubicBezTo>
                    <a:pt x="200" y="212"/>
                    <a:pt x="245" y="144"/>
                    <a:pt x="315" y="130"/>
                  </a:cubicBezTo>
                  <a:cubicBezTo>
                    <a:pt x="385" y="116"/>
                    <a:pt x="453" y="161"/>
                    <a:pt x="467" y="231"/>
                  </a:cubicBezTo>
                  <a:cubicBezTo>
                    <a:pt x="481" y="301"/>
                    <a:pt x="436" y="369"/>
                    <a:pt x="366" y="383"/>
                  </a:cubicBezTo>
                  <a:close/>
                </a:path>
              </a:pathLst>
            </a:custGeom>
            <a:solidFill>
              <a:srgbClr val="254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73" name="PA-任意多边形 30">
              <a:extLst>
                <a:ext uri="{FF2B5EF4-FFF2-40B4-BE49-F238E27FC236}">
                  <a16:creationId xmlns:a16="http://schemas.microsoft.com/office/drawing/2014/main" id="{29EE053E-5AFD-47B3-82B3-1EEAF4DB2923}"/>
                </a:ext>
              </a:extLst>
            </p:cNvPr>
            <p:cNvSpPr>
              <a:spLocks/>
            </p:cNvSpPr>
            <p:nvPr>
              <p:custDataLst>
                <p:tags r:id="rId27"/>
              </p:custDataLst>
            </p:nvPr>
          </p:nvSpPr>
          <p:spPr bwMode="auto">
            <a:xfrm>
              <a:off x="5503" y="1856"/>
              <a:ext cx="68" cy="68"/>
            </a:xfrm>
            <a:custGeom>
              <a:avLst/>
              <a:gdLst>
                <a:gd name="T0" fmla="*/ 68 w 68"/>
                <a:gd name="T1" fmla="*/ 56 h 68"/>
                <a:gd name="T2" fmla="*/ 11 w 68"/>
                <a:gd name="T3" fmla="*/ 68 h 68"/>
                <a:gd name="T4" fmla="*/ 0 w 68"/>
                <a:gd name="T5" fmla="*/ 11 h 68"/>
                <a:gd name="T6" fmla="*/ 56 w 68"/>
                <a:gd name="T7" fmla="*/ 0 h 68"/>
                <a:gd name="T8" fmla="*/ 68 w 68"/>
                <a:gd name="T9" fmla="*/ 5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68">
                  <a:moveTo>
                    <a:pt x="68" y="56"/>
                  </a:moveTo>
                  <a:lnTo>
                    <a:pt x="11" y="68"/>
                  </a:lnTo>
                  <a:lnTo>
                    <a:pt x="0" y="11"/>
                  </a:lnTo>
                  <a:lnTo>
                    <a:pt x="56" y="0"/>
                  </a:lnTo>
                  <a:lnTo>
                    <a:pt x="68" y="56"/>
                  </a:lnTo>
                  <a:close/>
                </a:path>
              </a:pathLst>
            </a:custGeom>
            <a:solidFill>
              <a:srgbClr val="254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74" name="PA-任意多边形 31">
              <a:extLst>
                <a:ext uri="{FF2B5EF4-FFF2-40B4-BE49-F238E27FC236}">
                  <a16:creationId xmlns:a16="http://schemas.microsoft.com/office/drawing/2014/main" id="{7CE4BC09-9F68-452A-9DF3-E4C9B28E6AB3}"/>
                </a:ext>
              </a:extLst>
            </p:cNvPr>
            <p:cNvSpPr>
              <a:spLocks/>
            </p:cNvSpPr>
            <p:nvPr>
              <p:custDataLst>
                <p:tags r:id="rId28"/>
              </p:custDataLst>
            </p:nvPr>
          </p:nvSpPr>
          <p:spPr bwMode="auto">
            <a:xfrm>
              <a:off x="5615" y="1745"/>
              <a:ext cx="507" cy="156"/>
            </a:xfrm>
            <a:custGeom>
              <a:avLst/>
              <a:gdLst>
                <a:gd name="T0" fmla="*/ 507 w 507"/>
                <a:gd name="T1" fmla="*/ 56 h 156"/>
                <a:gd name="T2" fmla="*/ 12 w 507"/>
                <a:gd name="T3" fmla="*/ 156 h 156"/>
                <a:gd name="T4" fmla="*/ 0 w 507"/>
                <a:gd name="T5" fmla="*/ 100 h 156"/>
                <a:gd name="T6" fmla="*/ 496 w 507"/>
                <a:gd name="T7" fmla="*/ 0 h 156"/>
                <a:gd name="T8" fmla="*/ 507 w 507"/>
                <a:gd name="T9" fmla="*/ 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7" h="156">
                  <a:moveTo>
                    <a:pt x="507" y="56"/>
                  </a:moveTo>
                  <a:lnTo>
                    <a:pt x="12" y="156"/>
                  </a:lnTo>
                  <a:lnTo>
                    <a:pt x="0" y="100"/>
                  </a:lnTo>
                  <a:lnTo>
                    <a:pt x="496" y="0"/>
                  </a:lnTo>
                  <a:lnTo>
                    <a:pt x="507" y="56"/>
                  </a:lnTo>
                  <a:close/>
                </a:path>
              </a:pathLst>
            </a:custGeom>
            <a:solidFill>
              <a:srgbClr val="254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75" name="PA-任意多边形 32">
              <a:extLst>
                <a:ext uri="{FF2B5EF4-FFF2-40B4-BE49-F238E27FC236}">
                  <a16:creationId xmlns:a16="http://schemas.microsoft.com/office/drawing/2014/main" id="{CA57B8AD-7503-4FAD-897E-F0B0AED97C9C}"/>
                </a:ext>
              </a:extLst>
            </p:cNvPr>
            <p:cNvSpPr>
              <a:spLocks/>
            </p:cNvSpPr>
            <p:nvPr>
              <p:custDataLst>
                <p:tags r:id="rId29"/>
              </p:custDataLst>
            </p:nvPr>
          </p:nvSpPr>
          <p:spPr bwMode="auto">
            <a:xfrm>
              <a:off x="5524" y="1963"/>
              <a:ext cx="68" cy="68"/>
            </a:xfrm>
            <a:custGeom>
              <a:avLst/>
              <a:gdLst>
                <a:gd name="T0" fmla="*/ 68 w 68"/>
                <a:gd name="T1" fmla="*/ 56 h 68"/>
                <a:gd name="T2" fmla="*/ 12 w 68"/>
                <a:gd name="T3" fmla="*/ 68 h 68"/>
                <a:gd name="T4" fmla="*/ 0 w 68"/>
                <a:gd name="T5" fmla="*/ 11 h 68"/>
                <a:gd name="T6" fmla="*/ 57 w 68"/>
                <a:gd name="T7" fmla="*/ 0 h 68"/>
                <a:gd name="T8" fmla="*/ 68 w 68"/>
                <a:gd name="T9" fmla="*/ 5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68">
                  <a:moveTo>
                    <a:pt x="68" y="56"/>
                  </a:moveTo>
                  <a:lnTo>
                    <a:pt x="12" y="68"/>
                  </a:lnTo>
                  <a:lnTo>
                    <a:pt x="0" y="11"/>
                  </a:lnTo>
                  <a:lnTo>
                    <a:pt x="57" y="0"/>
                  </a:lnTo>
                  <a:lnTo>
                    <a:pt x="68" y="56"/>
                  </a:lnTo>
                  <a:close/>
                </a:path>
              </a:pathLst>
            </a:custGeom>
            <a:solidFill>
              <a:srgbClr val="254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76" name="PA-任意多边形 33">
              <a:extLst>
                <a:ext uri="{FF2B5EF4-FFF2-40B4-BE49-F238E27FC236}">
                  <a16:creationId xmlns:a16="http://schemas.microsoft.com/office/drawing/2014/main" id="{38805170-D7C0-43D9-882F-060EF6648B30}"/>
                </a:ext>
              </a:extLst>
            </p:cNvPr>
            <p:cNvSpPr>
              <a:spLocks/>
            </p:cNvSpPr>
            <p:nvPr>
              <p:custDataLst>
                <p:tags r:id="rId30"/>
              </p:custDataLst>
            </p:nvPr>
          </p:nvSpPr>
          <p:spPr bwMode="auto">
            <a:xfrm>
              <a:off x="5637" y="1857"/>
              <a:ext cx="480" cy="151"/>
            </a:xfrm>
            <a:custGeom>
              <a:avLst/>
              <a:gdLst>
                <a:gd name="T0" fmla="*/ 480 w 480"/>
                <a:gd name="T1" fmla="*/ 57 h 151"/>
                <a:gd name="T2" fmla="*/ 12 w 480"/>
                <a:gd name="T3" fmla="*/ 151 h 151"/>
                <a:gd name="T4" fmla="*/ 0 w 480"/>
                <a:gd name="T5" fmla="*/ 95 h 151"/>
                <a:gd name="T6" fmla="*/ 469 w 480"/>
                <a:gd name="T7" fmla="*/ 0 h 151"/>
                <a:gd name="T8" fmla="*/ 480 w 480"/>
                <a:gd name="T9" fmla="*/ 57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0" h="151">
                  <a:moveTo>
                    <a:pt x="480" y="57"/>
                  </a:moveTo>
                  <a:lnTo>
                    <a:pt x="12" y="151"/>
                  </a:lnTo>
                  <a:lnTo>
                    <a:pt x="0" y="95"/>
                  </a:lnTo>
                  <a:lnTo>
                    <a:pt x="469" y="0"/>
                  </a:lnTo>
                  <a:lnTo>
                    <a:pt x="480" y="57"/>
                  </a:lnTo>
                  <a:close/>
                </a:path>
              </a:pathLst>
            </a:custGeom>
            <a:solidFill>
              <a:srgbClr val="254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77" name="PA-任意多边形 34">
              <a:extLst>
                <a:ext uri="{FF2B5EF4-FFF2-40B4-BE49-F238E27FC236}">
                  <a16:creationId xmlns:a16="http://schemas.microsoft.com/office/drawing/2014/main" id="{38FFF086-528B-4F55-B7CE-A9C9D1CF3015}"/>
                </a:ext>
              </a:extLst>
            </p:cNvPr>
            <p:cNvSpPr>
              <a:spLocks/>
            </p:cNvSpPr>
            <p:nvPr>
              <p:custDataLst>
                <p:tags r:id="rId31"/>
              </p:custDataLst>
            </p:nvPr>
          </p:nvSpPr>
          <p:spPr bwMode="auto">
            <a:xfrm>
              <a:off x="5546" y="2070"/>
              <a:ext cx="68" cy="68"/>
            </a:xfrm>
            <a:custGeom>
              <a:avLst/>
              <a:gdLst>
                <a:gd name="T0" fmla="*/ 68 w 68"/>
                <a:gd name="T1" fmla="*/ 56 h 68"/>
                <a:gd name="T2" fmla="*/ 12 w 68"/>
                <a:gd name="T3" fmla="*/ 68 h 68"/>
                <a:gd name="T4" fmla="*/ 0 w 68"/>
                <a:gd name="T5" fmla="*/ 11 h 68"/>
                <a:gd name="T6" fmla="*/ 57 w 68"/>
                <a:gd name="T7" fmla="*/ 0 h 68"/>
                <a:gd name="T8" fmla="*/ 68 w 68"/>
                <a:gd name="T9" fmla="*/ 5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68">
                  <a:moveTo>
                    <a:pt x="68" y="56"/>
                  </a:moveTo>
                  <a:lnTo>
                    <a:pt x="12" y="68"/>
                  </a:lnTo>
                  <a:lnTo>
                    <a:pt x="0" y="11"/>
                  </a:lnTo>
                  <a:lnTo>
                    <a:pt x="57" y="0"/>
                  </a:lnTo>
                  <a:lnTo>
                    <a:pt x="68" y="56"/>
                  </a:lnTo>
                  <a:close/>
                </a:path>
              </a:pathLst>
            </a:custGeom>
            <a:solidFill>
              <a:srgbClr val="254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78" name="PA-任意多边形 35">
              <a:extLst>
                <a:ext uri="{FF2B5EF4-FFF2-40B4-BE49-F238E27FC236}">
                  <a16:creationId xmlns:a16="http://schemas.microsoft.com/office/drawing/2014/main" id="{A863C634-9F0A-4456-B5EA-96A76C087E42}"/>
                </a:ext>
              </a:extLst>
            </p:cNvPr>
            <p:cNvSpPr>
              <a:spLocks/>
            </p:cNvSpPr>
            <p:nvPr>
              <p:custDataLst>
                <p:tags r:id="rId32"/>
              </p:custDataLst>
            </p:nvPr>
          </p:nvSpPr>
          <p:spPr bwMode="auto">
            <a:xfrm>
              <a:off x="5659" y="1976"/>
              <a:ext cx="421" cy="139"/>
            </a:xfrm>
            <a:custGeom>
              <a:avLst/>
              <a:gdLst>
                <a:gd name="T0" fmla="*/ 421 w 421"/>
                <a:gd name="T1" fmla="*/ 56 h 139"/>
                <a:gd name="T2" fmla="*/ 11 w 421"/>
                <a:gd name="T3" fmla="*/ 139 h 139"/>
                <a:gd name="T4" fmla="*/ 0 w 421"/>
                <a:gd name="T5" fmla="*/ 82 h 139"/>
                <a:gd name="T6" fmla="*/ 409 w 421"/>
                <a:gd name="T7" fmla="*/ 0 h 139"/>
                <a:gd name="T8" fmla="*/ 421 w 421"/>
                <a:gd name="T9" fmla="*/ 56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1" h="139">
                  <a:moveTo>
                    <a:pt x="421" y="56"/>
                  </a:moveTo>
                  <a:lnTo>
                    <a:pt x="11" y="139"/>
                  </a:lnTo>
                  <a:lnTo>
                    <a:pt x="0" y="82"/>
                  </a:lnTo>
                  <a:lnTo>
                    <a:pt x="409" y="0"/>
                  </a:lnTo>
                  <a:lnTo>
                    <a:pt x="421" y="56"/>
                  </a:lnTo>
                  <a:close/>
                </a:path>
              </a:pathLst>
            </a:custGeom>
            <a:solidFill>
              <a:srgbClr val="254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79" name="PA-任意多边形 36">
              <a:extLst>
                <a:ext uri="{FF2B5EF4-FFF2-40B4-BE49-F238E27FC236}">
                  <a16:creationId xmlns:a16="http://schemas.microsoft.com/office/drawing/2014/main" id="{F1A02E71-DF62-4299-B7EC-D67F70A40D27}"/>
                </a:ext>
              </a:extLst>
            </p:cNvPr>
            <p:cNvSpPr>
              <a:spLocks/>
            </p:cNvSpPr>
            <p:nvPr>
              <p:custDataLst>
                <p:tags r:id="rId33"/>
              </p:custDataLst>
            </p:nvPr>
          </p:nvSpPr>
          <p:spPr bwMode="auto">
            <a:xfrm>
              <a:off x="5568" y="2177"/>
              <a:ext cx="68" cy="67"/>
            </a:xfrm>
            <a:custGeom>
              <a:avLst/>
              <a:gdLst>
                <a:gd name="T0" fmla="*/ 68 w 68"/>
                <a:gd name="T1" fmla="*/ 56 h 67"/>
                <a:gd name="T2" fmla="*/ 11 w 68"/>
                <a:gd name="T3" fmla="*/ 67 h 67"/>
                <a:gd name="T4" fmla="*/ 0 w 68"/>
                <a:gd name="T5" fmla="*/ 11 h 67"/>
                <a:gd name="T6" fmla="*/ 56 w 68"/>
                <a:gd name="T7" fmla="*/ 0 h 67"/>
                <a:gd name="T8" fmla="*/ 68 w 68"/>
                <a:gd name="T9" fmla="*/ 5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67">
                  <a:moveTo>
                    <a:pt x="68" y="56"/>
                  </a:moveTo>
                  <a:lnTo>
                    <a:pt x="11" y="67"/>
                  </a:lnTo>
                  <a:lnTo>
                    <a:pt x="0" y="11"/>
                  </a:lnTo>
                  <a:lnTo>
                    <a:pt x="56" y="0"/>
                  </a:lnTo>
                  <a:lnTo>
                    <a:pt x="68" y="56"/>
                  </a:lnTo>
                  <a:close/>
                </a:path>
              </a:pathLst>
            </a:custGeom>
            <a:solidFill>
              <a:srgbClr val="254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80" name="PA-任意多边形 37">
              <a:extLst>
                <a:ext uri="{FF2B5EF4-FFF2-40B4-BE49-F238E27FC236}">
                  <a16:creationId xmlns:a16="http://schemas.microsoft.com/office/drawing/2014/main" id="{D77E8017-4EB7-48C7-A5C5-8275705D55F0}"/>
                </a:ext>
              </a:extLst>
            </p:cNvPr>
            <p:cNvSpPr>
              <a:spLocks/>
            </p:cNvSpPr>
            <p:nvPr>
              <p:custDataLst>
                <p:tags r:id="rId34"/>
              </p:custDataLst>
            </p:nvPr>
          </p:nvSpPr>
          <p:spPr bwMode="auto">
            <a:xfrm>
              <a:off x="5680" y="2091"/>
              <a:ext cx="382" cy="131"/>
            </a:xfrm>
            <a:custGeom>
              <a:avLst/>
              <a:gdLst>
                <a:gd name="T0" fmla="*/ 382 w 382"/>
                <a:gd name="T1" fmla="*/ 56 h 131"/>
                <a:gd name="T2" fmla="*/ 12 w 382"/>
                <a:gd name="T3" fmla="*/ 131 h 131"/>
                <a:gd name="T4" fmla="*/ 0 w 382"/>
                <a:gd name="T5" fmla="*/ 75 h 131"/>
                <a:gd name="T6" fmla="*/ 371 w 382"/>
                <a:gd name="T7" fmla="*/ 0 h 131"/>
                <a:gd name="T8" fmla="*/ 382 w 382"/>
                <a:gd name="T9" fmla="*/ 56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2" h="131">
                  <a:moveTo>
                    <a:pt x="382" y="56"/>
                  </a:moveTo>
                  <a:lnTo>
                    <a:pt x="12" y="131"/>
                  </a:lnTo>
                  <a:lnTo>
                    <a:pt x="0" y="75"/>
                  </a:lnTo>
                  <a:lnTo>
                    <a:pt x="371" y="0"/>
                  </a:lnTo>
                  <a:lnTo>
                    <a:pt x="382" y="56"/>
                  </a:lnTo>
                  <a:close/>
                </a:path>
              </a:pathLst>
            </a:custGeom>
            <a:solidFill>
              <a:srgbClr val="254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81" name="PA-任意多边形 38">
              <a:extLst>
                <a:ext uri="{FF2B5EF4-FFF2-40B4-BE49-F238E27FC236}">
                  <a16:creationId xmlns:a16="http://schemas.microsoft.com/office/drawing/2014/main" id="{12C06A60-0F21-4E4A-B37D-239A7AC272F4}"/>
                </a:ext>
              </a:extLst>
            </p:cNvPr>
            <p:cNvSpPr>
              <a:spLocks/>
            </p:cNvSpPr>
            <p:nvPr>
              <p:custDataLst>
                <p:tags r:id="rId35"/>
              </p:custDataLst>
            </p:nvPr>
          </p:nvSpPr>
          <p:spPr bwMode="auto">
            <a:xfrm>
              <a:off x="5589" y="2284"/>
              <a:ext cx="68" cy="67"/>
            </a:xfrm>
            <a:custGeom>
              <a:avLst/>
              <a:gdLst>
                <a:gd name="T0" fmla="*/ 68 w 68"/>
                <a:gd name="T1" fmla="*/ 56 h 67"/>
                <a:gd name="T2" fmla="*/ 12 w 68"/>
                <a:gd name="T3" fmla="*/ 67 h 67"/>
                <a:gd name="T4" fmla="*/ 0 w 68"/>
                <a:gd name="T5" fmla="*/ 11 h 67"/>
                <a:gd name="T6" fmla="*/ 57 w 68"/>
                <a:gd name="T7" fmla="*/ 0 h 67"/>
                <a:gd name="T8" fmla="*/ 68 w 68"/>
                <a:gd name="T9" fmla="*/ 5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67">
                  <a:moveTo>
                    <a:pt x="68" y="56"/>
                  </a:moveTo>
                  <a:lnTo>
                    <a:pt x="12" y="67"/>
                  </a:lnTo>
                  <a:lnTo>
                    <a:pt x="0" y="11"/>
                  </a:lnTo>
                  <a:lnTo>
                    <a:pt x="57" y="0"/>
                  </a:lnTo>
                  <a:lnTo>
                    <a:pt x="68" y="56"/>
                  </a:lnTo>
                  <a:close/>
                </a:path>
              </a:pathLst>
            </a:custGeom>
            <a:solidFill>
              <a:srgbClr val="254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82" name="PA-任意多边形 39">
              <a:extLst>
                <a:ext uri="{FF2B5EF4-FFF2-40B4-BE49-F238E27FC236}">
                  <a16:creationId xmlns:a16="http://schemas.microsoft.com/office/drawing/2014/main" id="{D6A0C4FC-9F8E-4FA6-915A-BE1774E5E418}"/>
                </a:ext>
              </a:extLst>
            </p:cNvPr>
            <p:cNvSpPr>
              <a:spLocks/>
            </p:cNvSpPr>
            <p:nvPr>
              <p:custDataLst>
                <p:tags r:id="rId36"/>
              </p:custDataLst>
            </p:nvPr>
          </p:nvSpPr>
          <p:spPr bwMode="auto">
            <a:xfrm>
              <a:off x="5702" y="2176"/>
              <a:ext cx="492" cy="153"/>
            </a:xfrm>
            <a:custGeom>
              <a:avLst/>
              <a:gdLst>
                <a:gd name="T0" fmla="*/ 492 w 492"/>
                <a:gd name="T1" fmla="*/ 56 h 153"/>
                <a:gd name="T2" fmla="*/ 11 w 492"/>
                <a:gd name="T3" fmla="*/ 153 h 153"/>
                <a:gd name="T4" fmla="*/ 0 w 492"/>
                <a:gd name="T5" fmla="*/ 96 h 153"/>
                <a:gd name="T6" fmla="*/ 481 w 492"/>
                <a:gd name="T7" fmla="*/ 0 h 153"/>
                <a:gd name="T8" fmla="*/ 492 w 492"/>
                <a:gd name="T9" fmla="*/ 56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2" h="153">
                  <a:moveTo>
                    <a:pt x="492" y="56"/>
                  </a:moveTo>
                  <a:lnTo>
                    <a:pt x="11" y="153"/>
                  </a:lnTo>
                  <a:lnTo>
                    <a:pt x="0" y="96"/>
                  </a:lnTo>
                  <a:lnTo>
                    <a:pt x="481" y="0"/>
                  </a:lnTo>
                  <a:lnTo>
                    <a:pt x="492" y="56"/>
                  </a:lnTo>
                  <a:close/>
                </a:path>
              </a:pathLst>
            </a:custGeom>
            <a:solidFill>
              <a:srgbClr val="254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83" name="PA-任意多边形 40">
              <a:extLst>
                <a:ext uri="{FF2B5EF4-FFF2-40B4-BE49-F238E27FC236}">
                  <a16:creationId xmlns:a16="http://schemas.microsoft.com/office/drawing/2014/main" id="{47DB0261-E7C9-4A46-9723-80C2E9413FA0}"/>
                </a:ext>
              </a:extLst>
            </p:cNvPr>
            <p:cNvSpPr>
              <a:spLocks/>
            </p:cNvSpPr>
            <p:nvPr>
              <p:custDataLst>
                <p:tags r:id="rId37"/>
              </p:custDataLst>
            </p:nvPr>
          </p:nvSpPr>
          <p:spPr bwMode="auto">
            <a:xfrm>
              <a:off x="5611" y="2391"/>
              <a:ext cx="68" cy="67"/>
            </a:xfrm>
            <a:custGeom>
              <a:avLst/>
              <a:gdLst>
                <a:gd name="T0" fmla="*/ 68 w 68"/>
                <a:gd name="T1" fmla="*/ 56 h 67"/>
                <a:gd name="T2" fmla="*/ 11 w 68"/>
                <a:gd name="T3" fmla="*/ 67 h 67"/>
                <a:gd name="T4" fmla="*/ 0 w 68"/>
                <a:gd name="T5" fmla="*/ 11 h 67"/>
                <a:gd name="T6" fmla="*/ 57 w 68"/>
                <a:gd name="T7" fmla="*/ 0 h 67"/>
                <a:gd name="T8" fmla="*/ 68 w 68"/>
                <a:gd name="T9" fmla="*/ 5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67">
                  <a:moveTo>
                    <a:pt x="68" y="56"/>
                  </a:moveTo>
                  <a:lnTo>
                    <a:pt x="11" y="67"/>
                  </a:lnTo>
                  <a:lnTo>
                    <a:pt x="0" y="11"/>
                  </a:lnTo>
                  <a:lnTo>
                    <a:pt x="57" y="0"/>
                  </a:lnTo>
                  <a:lnTo>
                    <a:pt x="68" y="56"/>
                  </a:lnTo>
                  <a:close/>
                </a:path>
              </a:pathLst>
            </a:custGeom>
            <a:solidFill>
              <a:srgbClr val="254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84" name="PA-任意多边形 41">
              <a:extLst>
                <a:ext uri="{FF2B5EF4-FFF2-40B4-BE49-F238E27FC236}">
                  <a16:creationId xmlns:a16="http://schemas.microsoft.com/office/drawing/2014/main" id="{47A76A0B-DFD2-40B0-B0C8-0DA12107D285}"/>
                </a:ext>
              </a:extLst>
            </p:cNvPr>
            <p:cNvSpPr>
              <a:spLocks/>
            </p:cNvSpPr>
            <p:nvPr>
              <p:custDataLst>
                <p:tags r:id="rId38"/>
              </p:custDataLst>
            </p:nvPr>
          </p:nvSpPr>
          <p:spPr bwMode="auto">
            <a:xfrm>
              <a:off x="5724" y="2282"/>
              <a:ext cx="492" cy="154"/>
            </a:xfrm>
            <a:custGeom>
              <a:avLst/>
              <a:gdLst>
                <a:gd name="T0" fmla="*/ 492 w 492"/>
                <a:gd name="T1" fmla="*/ 57 h 154"/>
                <a:gd name="T2" fmla="*/ 11 w 492"/>
                <a:gd name="T3" fmla="*/ 154 h 154"/>
                <a:gd name="T4" fmla="*/ 0 w 492"/>
                <a:gd name="T5" fmla="*/ 97 h 154"/>
                <a:gd name="T6" fmla="*/ 480 w 492"/>
                <a:gd name="T7" fmla="*/ 0 h 154"/>
                <a:gd name="T8" fmla="*/ 492 w 492"/>
                <a:gd name="T9" fmla="*/ 57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2" h="154">
                  <a:moveTo>
                    <a:pt x="492" y="57"/>
                  </a:moveTo>
                  <a:lnTo>
                    <a:pt x="11" y="154"/>
                  </a:lnTo>
                  <a:lnTo>
                    <a:pt x="0" y="97"/>
                  </a:lnTo>
                  <a:lnTo>
                    <a:pt x="480" y="0"/>
                  </a:lnTo>
                  <a:lnTo>
                    <a:pt x="492" y="57"/>
                  </a:lnTo>
                  <a:close/>
                </a:path>
              </a:pathLst>
            </a:custGeom>
            <a:solidFill>
              <a:srgbClr val="254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85" name="PA-任意多边形 42">
              <a:extLst>
                <a:ext uri="{FF2B5EF4-FFF2-40B4-BE49-F238E27FC236}">
                  <a16:creationId xmlns:a16="http://schemas.microsoft.com/office/drawing/2014/main" id="{6BDBBE01-58C4-4CFC-8653-502710039D61}"/>
                </a:ext>
              </a:extLst>
            </p:cNvPr>
            <p:cNvSpPr>
              <a:spLocks/>
            </p:cNvSpPr>
            <p:nvPr>
              <p:custDataLst>
                <p:tags r:id="rId39"/>
              </p:custDataLst>
            </p:nvPr>
          </p:nvSpPr>
          <p:spPr bwMode="auto">
            <a:xfrm>
              <a:off x="5337" y="2080"/>
              <a:ext cx="219" cy="109"/>
            </a:xfrm>
            <a:custGeom>
              <a:avLst/>
              <a:gdLst>
                <a:gd name="T0" fmla="*/ 166 w 764"/>
                <a:gd name="T1" fmla="*/ 383 h 383"/>
                <a:gd name="T2" fmla="*/ 188 w 764"/>
                <a:gd name="T3" fmla="*/ 382 h 383"/>
                <a:gd name="T4" fmla="*/ 619 w 764"/>
                <a:gd name="T5" fmla="*/ 320 h 383"/>
                <a:gd name="T6" fmla="*/ 751 w 764"/>
                <a:gd name="T7" fmla="*/ 144 h 383"/>
                <a:gd name="T8" fmla="*/ 575 w 764"/>
                <a:gd name="T9" fmla="*/ 12 h 383"/>
                <a:gd name="T10" fmla="*/ 144 w 764"/>
                <a:gd name="T11" fmla="*/ 74 h 383"/>
                <a:gd name="T12" fmla="*/ 12 w 764"/>
                <a:gd name="T13" fmla="*/ 250 h 383"/>
                <a:gd name="T14" fmla="*/ 166 w 764"/>
                <a:gd name="T15" fmla="*/ 383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4" h="383">
                  <a:moveTo>
                    <a:pt x="166" y="383"/>
                  </a:moveTo>
                  <a:cubicBezTo>
                    <a:pt x="173" y="383"/>
                    <a:pt x="181" y="383"/>
                    <a:pt x="188" y="382"/>
                  </a:cubicBezTo>
                  <a:cubicBezTo>
                    <a:pt x="619" y="320"/>
                    <a:pt x="619" y="320"/>
                    <a:pt x="619" y="320"/>
                  </a:cubicBezTo>
                  <a:cubicBezTo>
                    <a:pt x="705" y="308"/>
                    <a:pt x="764" y="229"/>
                    <a:pt x="751" y="144"/>
                  </a:cubicBezTo>
                  <a:cubicBezTo>
                    <a:pt x="739" y="59"/>
                    <a:pt x="661" y="0"/>
                    <a:pt x="575" y="12"/>
                  </a:cubicBezTo>
                  <a:cubicBezTo>
                    <a:pt x="144" y="74"/>
                    <a:pt x="144" y="74"/>
                    <a:pt x="144" y="74"/>
                  </a:cubicBezTo>
                  <a:cubicBezTo>
                    <a:pt x="59" y="86"/>
                    <a:pt x="0" y="165"/>
                    <a:pt x="12" y="250"/>
                  </a:cubicBezTo>
                  <a:cubicBezTo>
                    <a:pt x="23" y="327"/>
                    <a:pt x="90" y="383"/>
                    <a:pt x="166" y="383"/>
                  </a:cubicBezTo>
                  <a:close/>
                </a:path>
              </a:pathLst>
            </a:custGeom>
            <a:solidFill>
              <a:srgbClr val="E7C1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86" name="PA-任意多边形 43">
              <a:extLst>
                <a:ext uri="{FF2B5EF4-FFF2-40B4-BE49-F238E27FC236}">
                  <a16:creationId xmlns:a16="http://schemas.microsoft.com/office/drawing/2014/main" id="{3B2820D8-B9CF-446D-8142-0408F2B10264}"/>
                </a:ext>
              </a:extLst>
            </p:cNvPr>
            <p:cNvSpPr>
              <a:spLocks/>
            </p:cNvSpPr>
            <p:nvPr>
              <p:custDataLst>
                <p:tags r:id="rId40"/>
              </p:custDataLst>
            </p:nvPr>
          </p:nvSpPr>
          <p:spPr bwMode="auto">
            <a:xfrm>
              <a:off x="5325" y="2179"/>
              <a:ext cx="216" cy="107"/>
            </a:xfrm>
            <a:custGeom>
              <a:avLst/>
              <a:gdLst>
                <a:gd name="T0" fmla="*/ 184 w 752"/>
                <a:gd name="T1" fmla="*/ 372 h 373"/>
                <a:gd name="T2" fmla="*/ 606 w 752"/>
                <a:gd name="T3" fmla="*/ 319 h 373"/>
                <a:gd name="T4" fmla="*/ 741 w 752"/>
                <a:gd name="T5" fmla="*/ 145 h 373"/>
                <a:gd name="T6" fmla="*/ 568 w 752"/>
                <a:gd name="T7" fmla="*/ 10 h 373"/>
                <a:gd name="T8" fmla="*/ 145 w 752"/>
                <a:gd name="T9" fmla="*/ 63 h 373"/>
                <a:gd name="T10" fmla="*/ 10 w 752"/>
                <a:gd name="T11" fmla="*/ 237 h 373"/>
                <a:gd name="T12" fmla="*/ 164 w 752"/>
                <a:gd name="T13" fmla="*/ 373 h 373"/>
                <a:gd name="T14" fmla="*/ 184 w 752"/>
                <a:gd name="T15" fmla="*/ 372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2" h="373">
                  <a:moveTo>
                    <a:pt x="184" y="372"/>
                  </a:moveTo>
                  <a:cubicBezTo>
                    <a:pt x="606" y="319"/>
                    <a:pt x="606" y="319"/>
                    <a:pt x="606" y="319"/>
                  </a:cubicBezTo>
                  <a:cubicBezTo>
                    <a:pt x="692" y="308"/>
                    <a:pt x="752" y="230"/>
                    <a:pt x="741" y="145"/>
                  </a:cubicBezTo>
                  <a:cubicBezTo>
                    <a:pt x="731" y="60"/>
                    <a:pt x="653" y="0"/>
                    <a:pt x="568" y="10"/>
                  </a:cubicBezTo>
                  <a:cubicBezTo>
                    <a:pt x="145" y="63"/>
                    <a:pt x="145" y="63"/>
                    <a:pt x="145" y="63"/>
                  </a:cubicBezTo>
                  <a:cubicBezTo>
                    <a:pt x="60" y="74"/>
                    <a:pt x="0" y="151"/>
                    <a:pt x="10" y="237"/>
                  </a:cubicBezTo>
                  <a:cubicBezTo>
                    <a:pt x="20" y="315"/>
                    <a:pt x="87" y="373"/>
                    <a:pt x="164" y="373"/>
                  </a:cubicBezTo>
                  <a:cubicBezTo>
                    <a:pt x="171" y="373"/>
                    <a:pt x="177" y="372"/>
                    <a:pt x="184" y="372"/>
                  </a:cubicBezTo>
                  <a:close/>
                </a:path>
              </a:pathLst>
            </a:custGeom>
            <a:solidFill>
              <a:srgbClr val="E7C1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87" name="PA-任意多边形 44">
              <a:extLst>
                <a:ext uri="{FF2B5EF4-FFF2-40B4-BE49-F238E27FC236}">
                  <a16:creationId xmlns:a16="http://schemas.microsoft.com/office/drawing/2014/main" id="{EBCCEFC2-9D10-481A-96FA-137B9B22C320}"/>
                </a:ext>
              </a:extLst>
            </p:cNvPr>
            <p:cNvSpPr>
              <a:spLocks/>
            </p:cNvSpPr>
            <p:nvPr>
              <p:custDataLst>
                <p:tags r:id="rId41"/>
              </p:custDataLst>
            </p:nvPr>
          </p:nvSpPr>
          <p:spPr bwMode="auto">
            <a:xfrm>
              <a:off x="5347" y="2266"/>
              <a:ext cx="218" cy="116"/>
            </a:xfrm>
            <a:custGeom>
              <a:avLst/>
              <a:gdLst>
                <a:gd name="T0" fmla="*/ 619 w 760"/>
                <a:gd name="T1" fmla="*/ 321 h 403"/>
                <a:gd name="T2" fmla="*/ 744 w 760"/>
                <a:gd name="T3" fmla="*/ 140 h 403"/>
                <a:gd name="T4" fmla="*/ 562 w 760"/>
                <a:gd name="T5" fmla="*/ 15 h 403"/>
                <a:gd name="T6" fmla="*/ 140 w 760"/>
                <a:gd name="T7" fmla="*/ 95 h 403"/>
                <a:gd name="T8" fmla="*/ 15 w 760"/>
                <a:gd name="T9" fmla="*/ 276 h 403"/>
                <a:gd name="T10" fmla="*/ 168 w 760"/>
                <a:gd name="T11" fmla="*/ 403 h 403"/>
                <a:gd name="T12" fmla="*/ 197 w 760"/>
                <a:gd name="T13" fmla="*/ 400 h 403"/>
                <a:gd name="T14" fmla="*/ 619 w 760"/>
                <a:gd name="T15" fmla="*/ 321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0" h="403">
                  <a:moveTo>
                    <a:pt x="619" y="321"/>
                  </a:moveTo>
                  <a:cubicBezTo>
                    <a:pt x="704" y="305"/>
                    <a:pt x="760" y="224"/>
                    <a:pt x="744" y="140"/>
                  </a:cubicBezTo>
                  <a:cubicBezTo>
                    <a:pt x="728" y="55"/>
                    <a:pt x="647" y="0"/>
                    <a:pt x="562" y="15"/>
                  </a:cubicBezTo>
                  <a:cubicBezTo>
                    <a:pt x="140" y="95"/>
                    <a:pt x="140" y="95"/>
                    <a:pt x="140" y="95"/>
                  </a:cubicBezTo>
                  <a:cubicBezTo>
                    <a:pt x="55" y="110"/>
                    <a:pt x="0" y="192"/>
                    <a:pt x="15" y="276"/>
                  </a:cubicBezTo>
                  <a:cubicBezTo>
                    <a:pt x="30" y="351"/>
                    <a:pt x="95" y="403"/>
                    <a:pt x="168" y="403"/>
                  </a:cubicBezTo>
                  <a:cubicBezTo>
                    <a:pt x="178" y="403"/>
                    <a:pt x="187" y="402"/>
                    <a:pt x="197" y="400"/>
                  </a:cubicBezTo>
                  <a:lnTo>
                    <a:pt x="619" y="321"/>
                  </a:lnTo>
                  <a:close/>
                </a:path>
              </a:pathLst>
            </a:custGeom>
            <a:solidFill>
              <a:srgbClr val="E7C1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88" name="PA-任意多边形 45">
              <a:extLst>
                <a:ext uri="{FF2B5EF4-FFF2-40B4-BE49-F238E27FC236}">
                  <a16:creationId xmlns:a16="http://schemas.microsoft.com/office/drawing/2014/main" id="{69BFDCE7-FFE2-4CA6-86CA-E58F81B645BF}"/>
                </a:ext>
              </a:extLst>
            </p:cNvPr>
            <p:cNvSpPr>
              <a:spLocks/>
            </p:cNvSpPr>
            <p:nvPr>
              <p:custDataLst>
                <p:tags r:id="rId42"/>
              </p:custDataLst>
            </p:nvPr>
          </p:nvSpPr>
          <p:spPr bwMode="auto">
            <a:xfrm>
              <a:off x="5392" y="2357"/>
              <a:ext cx="195" cy="101"/>
            </a:xfrm>
            <a:custGeom>
              <a:avLst/>
              <a:gdLst>
                <a:gd name="T0" fmla="*/ 666 w 679"/>
                <a:gd name="T1" fmla="*/ 128 h 353"/>
                <a:gd name="T2" fmla="*/ 506 w 679"/>
                <a:gd name="T3" fmla="*/ 13 h 353"/>
                <a:gd name="T4" fmla="*/ 127 w 679"/>
                <a:gd name="T5" fmla="*/ 76 h 353"/>
                <a:gd name="T6" fmla="*/ 13 w 679"/>
                <a:gd name="T7" fmla="*/ 236 h 353"/>
                <a:gd name="T8" fmla="*/ 150 w 679"/>
                <a:gd name="T9" fmla="*/ 353 h 353"/>
                <a:gd name="T10" fmla="*/ 173 w 679"/>
                <a:gd name="T11" fmla="*/ 351 h 353"/>
                <a:gd name="T12" fmla="*/ 552 w 679"/>
                <a:gd name="T13" fmla="*/ 288 h 353"/>
                <a:gd name="T14" fmla="*/ 666 w 679"/>
                <a:gd name="T15" fmla="*/ 128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9" h="353">
                  <a:moveTo>
                    <a:pt x="666" y="128"/>
                  </a:moveTo>
                  <a:cubicBezTo>
                    <a:pt x="653" y="52"/>
                    <a:pt x="582" y="0"/>
                    <a:pt x="506" y="13"/>
                  </a:cubicBezTo>
                  <a:cubicBezTo>
                    <a:pt x="127" y="76"/>
                    <a:pt x="127" y="76"/>
                    <a:pt x="127" y="76"/>
                  </a:cubicBezTo>
                  <a:cubicBezTo>
                    <a:pt x="52" y="89"/>
                    <a:pt x="0" y="161"/>
                    <a:pt x="13" y="236"/>
                  </a:cubicBezTo>
                  <a:cubicBezTo>
                    <a:pt x="24" y="305"/>
                    <a:pt x="83" y="353"/>
                    <a:pt x="150" y="353"/>
                  </a:cubicBezTo>
                  <a:cubicBezTo>
                    <a:pt x="158" y="353"/>
                    <a:pt x="166" y="352"/>
                    <a:pt x="173" y="351"/>
                  </a:cubicBezTo>
                  <a:cubicBezTo>
                    <a:pt x="552" y="288"/>
                    <a:pt x="552" y="288"/>
                    <a:pt x="552" y="288"/>
                  </a:cubicBezTo>
                  <a:cubicBezTo>
                    <a:pt x="627" y="275"/>
                    <a:pt x="679" y="203"/>
                    <a:pt x="666" y="128"/>
                  </a:cubicBezTo>
                  <a:close/>
                </a:path>
              </a:pathLst>
            </a:custGeom>
            <a:solidFill>
              <a:srgbClr val="E7C1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89" name="PA-任意多边形 46">
              <a:extLst>
                <a:ext uri="{FF2B5EF4-FFF2-40B4-BE49-F238E27FC236}">
                  <a16:creationId xmlns:a16="http://schemas.microsoft.com/office/drawing/2014/main" id="{BA5F858D-DA3C-469A-B6AD-332021BB14D4}"/>
                </a:ext>
              </a:extLst>
            </p:cNvPr>
            <p:cNvSpPr>
              <a:spLocks/>
            </p:cNvSpPr>
            <p:nvPr>
              <p:custDataLst>
                <p:tags r:id="rId43"/>
              </p:custDataLst>
            </p:nvPr>
          </p:nvSpPr>
          <p:spPr bwMode="auto">
            <a:xfrm>
              <a:off x="7180" y="1981"/>
              <a:ext cx="253" cy="282"/>
            </a:xfrm>
            <a:custGeom>
              <a:avLst/>
              <a:gdLst>
                <a:gd name="T0" fmla="*/ 779 w 885"/>
                <a:gd name="T1" fmla="*/ 334 h 987"/>
                <a:gd name="T2" fmla="*/ 634 w 885"/>
                <a:gd name="T3" fmla="*/ 899 h 987"/>
                <a:gd name="T4" fmla="*/ 105 w 885"/>
                <a:gd name="T5" fmla="*/ 652 h 987"/>
                <a:gd name="T6" fmla="*/ 251 w 885"/>
                <a:gd name="T7" fmla="*/ 88 h 987"/>
                <a:gd name="T8" fmla="*/ 779 w 885"/>
                <a:gd name="T9" fmla="*/ 334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5" h="987">
                  <a:moveTo>
                    <a:pt x="779" y="334"/>
                  </a:moveTo>
                  <a:cubicBezTo>
                    <a:pt x="885" y="558"/>
                    <a:pt x="820" y="811"/>
                    <a:pt x="634" y="899"/>
                  </a:cubicBezTo>
                  <a:cubicBezTo>
                    <a:pt x="448" y="987"/>
                    <a:pt x="211" y="876"/>
                    <a:pt x="105" y="652"/>
                  </a:cubicBezTo>
                  <a:cubicBezTo>
                    <a:pt x="0" y="429"/>
                    <a:pt x="65" y="176"/>
                    <a:pt x="251" y="88"/>
                  </a:cubicBezTo>
                  <a:cubicBezTo>
                    <a:pt x="437" y="0"/>
                    <a:pt x="673" y="110"/>
                    <a:pt x="779" y="334"/>
                  </a:cubicBezTo>
                  <a:close/>
                </a:path>
              </a:pathLst>
            </a:custGeom>
            <a:solidFill>
              <a:srgbClr val="4844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90" name="PA-椭圆 47">
              <a:extLst>
                <a:ext uri="{FF2B5EF4-FFF2-40B4-BE49-F238E27FC236}">
                  <a16:creationId xmlns:a16="http://schemas.microsoft.com/office/drawing/2014/main" id="{137BF4A8-B045-434D-9585-C62F91C7EFEF}"/>
                </a:ext>
              </a:extLst>
            </p:cNvPr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6800" y="2625"/>
              <a:ext cx="30" cy="30"/>
            </a:xfrm>
            <a:prstGeom prst="ellipse">
              <a:avLst/>
            </a:prstGeom>
            <a:solidFill>
              <a:srgbClr val="3532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105" name="PA-椭圆 48">
              <a:extLst>
                <a:ext uri="{FF2B5EF4-FFF2-40B4-BE49-F238E27FC236}">
                  <a16:creationId xmlns:a16="http://schemas.microsoft.com/office/drawing/2014/main" id="{0BDD8FA6-23B2-4662-AC74-D918CA008BCF}"/>
                </a:ext>
              </a:extLst>
            </p:cNvPr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6845" y="2630"/>
              <a:ext cx="30" cy="29"/>
            </a:xfrm>
            <a:prstGeom prst="ellipse">
              <a:avLst/>
            </a:prstGeom>
            <a:solidFill>
              <a:srgbClr val="3532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106" name="PA-任意多边形 49">
              <a:extLst>
                <a:ext uri="{FF2B5EF4-FFF2-40B4-BE49-F238E27FC236}">
                  <a16:creationId xmlns:a16="http://schemas.microsoft.com/office/drawing/2014/main" id="{A1BCFF5A-80D5-4EE7-B1E0-FF92B05EEB2C}"/>
                </a:ext>
              </a:extLst>
            </p:cNvPr>
            <p:cNvSpPr>
              <a:spLocks/>
            </p:cNvSpPr>
            <p:nvPr>
              <p:custDataLst>
                <p:tags r:id="rId46"/>
              </p:custDataLst>
            </p:nvPr>
          </p:nvSpPr>
          <p:spPr bwMode="auto">
            <a:xfrm>
              <a:off x="6652" y="2426"/>
              <a:ext cx="76" cy="232"/>
            </a:xfrm>
            <a:custGeom>
              <a:avLst/>
              <a:gdLst>
                <a:gd name="T0" fmla="*/ 92 w 265"/>
                <a:gd name="T1" fmla="*/ 0 h 811"/>
                <a:gd name="T2" fmla="*/ 265 w 265"/>
                <a:gd name="T3" fmla="*/ 86 h 811"/>
                <a:gd name="T4" fmla="*/ 227 w 265"/>
                <a:gd name="T5" fmla="*/ 784 h 811"/>
                <a:gd name="T6" fmla="*/ 0 w 265"/>
                <a:gd name="T7" fmla="*/ 811 h 811"/>
                <a:gd name="T8" fmla="*/ 92 w 265"/>
                <a:gd name="T9" fmla="*/ 0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5" h="811">
                  <a:moveTo>
                    <a:pt x="92" y="0"/>
                  </a:moveTo>
                  <a:cubicBezTo>
                    <a:pt x="92" y="0"/>
                    <a:pt x="138" y="52"/>
                    <a:pt x="265" y="86"/>
                  </a:cubicBezTo>
                  <a:cubicBezTo>
                    <a:pt x="227" y="784"/>
                    <a:pt x="227" y="784"/>
                    <a:pt x="227" y="784"/>
                  </a:cubicBezTo>
                  <a:cubicBezTo>
                    <a:pt x="227" y="784"/>
                    <a:pt x="111" y="761"/>
                    <a:pt x="0" y="811"/>
                  </a:cubicBezTo>
                  <a:lnTo>
                    <a:pt x="92" y="0"/>
                  </a:lnTo>
                  <a:close/>
                </a:path>
              </a:pathLst>
            </a:custGeom>
            <a:solidFill>
              <a:srgbClr val="E7C1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107" name="PA-任意多边形 50">
              <a:extLst>
                <a:ext uri="{FF2B5EF4-FFF2-40B4-BE49-F238E27FC236}">
                  <a16:creationId xmlns:a16="http://schemas.microsoft.com/office/drawing/2014/main" id="{350FC2A9-5AA1-451E-B574-C4A21AE2856B}"/>
                </a:ext>
              </a:extLst>
            </p:cNvPr>
            <p:cNvSpPr>
              <a:spLocks/>
            </p:cNvSpPr>
            <p:nvPr>
              <p:custDataLst>
                <p:tags r:id="rId47"/>
              </p:custDataLst>
            </p:nvPr>
          </p:nvSpPr>
          <p:spPr bwMode="auto">
            <a:xfrm>
              <a:off x="6900" y="2591"/>
              <a:ext cx="375" cy="135"/>
            </a:xfrm>
            <a:custGeom>
              <a:avLst/>
              <a:gdLst>
                <a:gd name="T0" fmla="*/ 1296 w 1310"/>
                <a:gd name="T1" fmla="*/ 256 h 473"/>
                <a:gd name="T2" fmla="*/ 201 w 1310"/>
                <a:gd name="T3" fmla="*/ 0 h 473"/>
                <a:gd name="T4" fmla="*/ 0 w 1310"/>
                <a:gd name="T5" fmla="*/ 412 h 473"/>
                <a:gd name="T6" fmla="*/ 1310 w 1310"/>
                <a:gd name="T7" fmla="*/ 473 h 473"/>
                <a:gd name="T8" fmla="*/ 1296 w 1310"/>
                <a:gd name="T9" fmla="*/ 256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0" h="473">
                  <a:moveTo>
                    <a:pt x="1296" y="256"/>
                  </a:moveTo>
                  <a:cubicBezTo>
                    <a:pt x="1073" y="101"/>
                    <a:pt x="615" y="22"/>
                    <a:pt x="201" y="0"/>
                  </a:cubicBezTo>
                  <a:cubicBezTo>
                    <a:pt x="0" y="412"/>
                    <a:pt x="0" y="412"/>
                    <a:pt x="0" y="412"/>
                  </a:cubicBezTo>
                  <a:cubicBezTo>
                    <a:pt x="1310" y="473"/>
                    <a:pt x="1310" y="473"/>
                    <a:pt x="1310" y="473"/>
                  </a:cubicBezTo>
                  <a:lnTo>
                    <a:pt x="1296" y="256"/>
                  </a:lnTo>
                  <a:close/>
                </a:path>
              </a:pathLst>
            </a:custGeom>
            <a:solidFill>
              <a:srgbClr val="3A37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108" name="PA-任意多边形 51">
              <a:extLst>
                <a:ext uri="{FF2B5EF4-FFF2-40B4-BE49-F238E27FC236}">
                  <a16:creationId xmlns:a16="http://schemas.microsoft.com/office/drawing/2014/main" id="{514CBCC6-3BD4-4738-BD3D-0AB2A2978C66}"/>
                </a:ext>
              </a:extLst>
            </p:cNvPr>
            <p:cNvSpPr>
              <a:spLocks/>
            </p:cNvSpPr>
            <p:nvPr>
              <p:custDataLst>
                <p:tags r:id="rId48"/>
              </p:custDataLst>
            </p:nvPr>
          </p:nvSpPr>
          <p:spPr bwMode="auto">
            <a:xfrm>
              <a:off x="6694" y="2419"/>
              <a:ext cx="126" cy="246"/>
            </a:xfrm>
            <a:custGeom>
              <a:avLst/>
              <a:gdLst>
                <a:gd name="T0" fmla="*/ 376 w 442"/>
                <a:gd name="T1" fmla="*/ 15 h 861"/>
                <a:gd name="T2" fmla="*/ 107 w 442"/>
                <a:gd name="T3" fmla="*/ 2 h 861"/>
                <a:gd name="T4" fmla="*/ 36 w 442"/>
                <a:gd name="T5" fmla="*/ 66 h 861"/>
                <a:gd name="T6" fmla="*/ 19 w 442"/>
                <a:gd name="T7" fmla="*/ 421 h 861"/>
                <a:gd name="T8" fmla="*/ 2 w 442"/>
                <a:gd name="T9" fmla="*/ 775 h 861"/>
                <a:gd name="T10" fmla="*/ 66 w 442"/>
                <a:gd name="T11" fmla="*/ 846 h 861"/>
                <a:gd name="T12" fmla="*/ 335 w 442"/>
                <a:gd name="T13" fmla="*/ 859 h 861"/>
                <a:gd name="T14" fmla="*/ 406 w 442"/>
                <a:gd name="T15" fmla="*/ 794 h 861"/>
                <a:gd name="T16" fmla="*/ 423 w 442"/>
                <a:gd name="T17" fmla="*/ 440 h 861"/>
                <a:gd name="T18" fmla="*/ 441 w 442"/>
                <a:gd name="T19" fmla="*/ 86 h 861"/>
                <a:gd name="T20" fmla="*/ 376 w 442"/>
                <a:gd name="T21" fmla="*/ 15 h 8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2" h="861">
                  <a:moveTo>
                    <a:pt x="376" y="15"/>
                  </a:moveTo>
                  <a:cubicBezTo>
                    <a:pt x="107" y="2"/>
                    <a:pt x="107" y="2"/>
                    <a:pt x="107" y="2"/>
                  </a:cubicBezTo>
                  <a:cubicBezTo>
                    <a:pt x="70" y="0"/>
                    <a:pt x="38" y="29"/>
                    <a:pt x="36" y="66"/>
                  </a:cubicBezTo>
                  <a:cubicBezTo>
                    <a:pt x="19" y="421"/>
                    <a:pt x="19" y="421"/>
                    <a:pt x="19" y="421"/>
                  </a:cubicBezTo>
                  <a:cubicBezTo>
                    <a:pt x="2" y="775"/>
                    <a:pt x="2" y="775"/>
                    <a:pt x="2" y="775"/>
                  </a:cubicBezTo>
                  <a:cubicBezTo>
                    <a:pt x="0" y="812"/>
                    <a:pt x="29" y="844"/>
                    <a:pt x="66" y="846"/>
                  </a:cubicBezTo>
                  <a:cubicBezTo>
                    <a:pt x="335" y="859"/>
                    <a:pt x="335" y="859"/>
                    <a:pt x="335" y="859"/>
                  </a:cubicBezTo>
                  <a:cubicBezTo>
                    <a:pt x="373" y="861"/>
                    <a:pt x="404" y="832"/>
                    <a:pt x="406" y="794"/>
                  </a:cubicBezTo>
                  <a:cubicBezTo>
                    <a:pt x="423" y="440"/>
                    <a:pt x="423" y="440"/>
                    <a:pt x="423" y="440"/>
                  </a:cubicBezTo>
                  <a:cubicBezTo>
                    <a:pt x="441" y="86"/>
                    <a:pt x="441" y="86"/>
                    <a:pt x="441" y="86"/>
                  </a:cubicBezTo>
                  <a:cubicBezTo>
                    <a:pt x="442" y="49"/>
                    <a:pt x="414" y="17"/>
                    <a:pt x="376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109" name="PA-任意多边形 52">
              <a:extLst>
                <a:ext uri="{FF2B5EF4-FFF2-40B4-BE49-F238E27FC236}">
                  <a16:creationId xmlns:a16="http://schemas.microsoft.com/office/drawing/2014/main" id="{AF1B3EBC-8E8A-49B4-9B75-637882FFF210}"/>
                </a:ext>
              </a:extLst>
            </p:cNvPr>
            <p:cNvSpPr>
              <a:spLocks/>
            </p:cNvSpPr>
            <p:nvPr>
              <p:custDataLst>
                <p:tags r:id="rId49"/>
              </p:custDataLst>
            </p:nvPr>
          </p:nvSpPr>
          <p:spPr bwMode="auto">
            <a:xfrm>
              <a:off x="6245" y="2312"/>
              <a:ext cx="439" cy="354"/>
            </a:xfrm>
            <a:custGeom>
              <a:avLst/>
              <a:gdLst>
                <a:gd name="T0" fmla="*/ 625 w 1532"/>
                <a:gd name="T1" fmla="*/ 1090 h 1238"/>
                <a:gd name="T2" fmla="*/ 732 w 1532"/>
                <a:gd name="T3" fmla="*/ 988 h 1238"/>
                <a:gd name="T4" fmla="*/ 732 w 1532"/>
                <a:gd name="T5" fmla="*/ 986 h 1238"/>
                <a:gd name="T6" fmla="*/ 630 w 1532"/>
                <a:gd name="T7" fmla="*/ 981 h 1238"/>
                <a:gd name="T8" fmla="*/ 527 w 1532"/>
                <a:gd name="T9" fmla="*/ 867 h 1238"/>
                <a:gd name="T10" fmla="*/ 641 w 1532"/>
                <a:gd name="T11" fmla="*/ 763 h 1238"/>
                <a:gd name="T12" fmla="*/ 532 w 1532"/>
                <a:gd name="T13" fmla="*/ 758 h 1238"/>
                <a:gd name="T14" fmla="*/ 428 w 1532"/>
                <a:gd name="T15" fmla="*/ 644 h 1238"/>
                <a:gd name="T16" fmla="*/ 543 w 1532"/>
                <a:gd name="T17" fmla="*/ 540 h 1238"/>
                <a:gd name="T18" fmla="*/ 106 w 1532"/>
                <a:gd name="T19" fmla="*/ 519 h 1238"/>
                <a:gd name="T20" fmla="*/ 3 w 1532"/>
                <a:gd name="T21" fmla="*/ 404 h 1238"/>
                <a:gd name="T22" fmla="*/ 117 w 1532"/>
                <a:gd name="T23" fmla="*/ 301 h 1238"/>
                <a:gd name="T24" fmla="*/ 187 w 1532"/>
                <a:gd name="T25" fmla="*/ 304 h 1238"/>
                <a:gd name="T26" fmla="*/ 771 w 1532"/>
                <a:gd name="T27" fmla="*/ 332 h 1238"/>
                <a:gd name="T28" fmla="*/ 850 w 1532"/>
                <a:gd name="T29" fmla="*/ 336 h 1238"/>
                <a:gd name="T30" fmla="*/ 880 w 1532"/>
                <a:gd name="T31" fmla="*/ 313 h 1238"/>
                <a:gd name="T32" fmla="*/ 870 w 1532"/>
                <a:gd name="T33" fmla="*/ 277 h 1238"/>
                <a:gd name="T34" fmla="*/ 671 w 1532"/>
                <a:gd name="T35" fmla="*/ 76 h 1238"/>
                <a:gd name="T36" fmla="*/ 711 w 1532"/>
                <a:gd name="T37" fmla="*/ 12 h 1238"/>
                <a:gd name="T38" fmla="*/ 787 w 1532"/>
                <a:gd name="T39" fmla="*/ 15 h 1238"/>
                <a:gd name="T40" fmla="*/ 1505 w 1532"/>
                <a:gd name="T41" fmla="*/ 392 h 1238"/>
                <a:gd name="T42" fmla="*/ 1531 w 1532"/>
                <a:gd name="T43" fmla="*/ 441 h 1238"/>
                <a:gd name="T44" fmla="*/ 1500 w 1532"/>
                <a:gd name="T45" fmla="*/ 1078 h 1238"/>
                <a:gd name="T46" fmla="*/ 1328 w 1532"/>
                <a:gd name="T47" fmla="*/ 1234 h 1238"/>
                <a:gd name="T48" fmla="*/ 729 w 1532"/>
                <a:gd name="T49" fmla="*/ 1205 h 1238"/>
                <a:gd name="T50" fmla="*/ 625 w 1532"/>
                <a:gd name="T51" fmla="*/ 1090 h 1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2" h="1238">
                  <a:moveTo>
                    <a:pt x="625" y="1090"/>
                  </a:moveTo>
                  <a:cubicBezTo>
                    <a:pt x="628" y="1033"/>
                    <a:pt x="676" y="989"/>
                    <a:pt x="732" y="988"/>
                  </a:cubicBezTo>
                  <a:cubicBezTo>
                    <a:pt x="732" y="987"/>
                    <a:pt x="732" y="987"/>
                    <a:pt x="732" y="986"/>
                  </a:cubicBezTo>
                  <a:cubicBezTo>
                    <a:pt x="630" y="981"/>
                    <a:pt x="630" y="981"/>
                    <a:pt x="630" y="981"/>
                  </a:cubicBezTo>
                  <a:cubicBezTo>
                    <a:pt x="570" y="978"/>
                    <a:pt x="524" y="927"/>
                    <a:pt x="527" y="867"/>
                  </a:cubicBezTo>
                  <a:cubicBezTo>
                    <a:pt x="530" y="807"/>
                    <a:pt x="581" y="760"/>
                    <a:pt x="641" y="763"/>
                  </a:cubicBezTo>
                  <a:cubicBezTo>
                    <a:pt x="532" y="758"/>
                    <a:pt x="532" y="758"/>
                    <a:pt x="532" y="758"/>
                  </a:cubicBezTo>
                  <a:cubicBezTo>
                    <a:pt x="472" y="755"/>
                    <a:pt x="425" y="704"/>
                    <a:pt x="428" y="644"/>
                  </a:cubicBezTo>
                  <a:cubicBezTo>
                    <a:pt x="431" y="584"/>
                    <a:pt x="483" y="537"/>
                    <a:pt x="543" y="540"/>
                  </a:cubicBezTo>
                  <a:cubicBezTo>
                    <a:pt x="106" y="519"/>
                    <a:pt x="106" y="519"/>
                    <a:pt x="106" y="519"/>
                  </a:cubicBezTo>
                  <a:cubicBezTo>
                    <a:pt x="46" y="516"/>
                    <a:pt x="0" y="464"/>
                    <a:pt x="3" y="404"/>
                  </a:cubicBezTo>
                  <a:cubicBezTo>
                    <a:pt x="6" y="345"/>
                    <a:pt x="57" y="298"/>
                    <a:pt x="117" y="301"/>
                  </a:cubicBezTo>
                  <a:cubicBezTo>
                    <a:pt x="187" y="304"/>
                    <a:pt x="187" y="304"/>
                    <a:pt x="187" y="304"/>
                  </a:cubicBezTo>
                  <a:cubicBezTo>
                    <a:pt x="771" y="332"/>
                    <a:pt x="771" y="332"/>
                    <a:pt x="771" y="332"/>
                  </a:cubicBezTo>
                  <a:cubicBezTo>
                    <a:pt x="850" y="336"/>
                    <a:pt x="850" y="336"/>
                    <a:pt x="850" y="336"/>
                  </a:cubicBezTo>
                  <a:cubicBezTo>
                    <a:pt x="863" y="337"/>
                    <a:pt x="876" y="325"/>
                    <a:pt x="880" y="313"/>
                  </a:cubicBezTo>
                  <a:cubicBezTo>
                    <a:pt x="885" y="300"/>
                    <a:pt x="880" y="285"/>
                    <a:pt x="870" y="277"/>
                  </a:cubicBezTo>
                  <a:cubicBezTo>
                    <a:pt x="769" y="191"/>
                    <a:pt x="665" y="191"/>
                    <a:pt x="671" y="76"/>
                  </a:cubicBezTo>
                  <a:cubicBezTo>
                    <a:pt x="672" y="49"/>
                    <a:pt x="688" y="25"/>
                    <a:pt x="711" y="12"/>
                  </a:cubicBezTo>
                  <a:cubicBezTo>
                    <a:pt x="735" y="0"/>
                    <a:pt x="764" y="1"/>
                    <a:pt x="787" y="15"/>
                  </a:cubicBezTo>
                  <a:cubicBezTo>
                    <a:pt x="1505" y="392"/>
                    <a:pt x="1505" y="392"/>
                    <a:pt x="1505" y="392"/>
                  </a:cubicBezTo>
                  <a:cubicBezTo>
                    <a:pt x="1522" y="403"/>
                    <a:pt x="1532" y="421"/>
                    <a:pt x="1531" y="441"/>
                  </a:cubicBezTo>
                  <a:cubicBezTo>
                    <a:pt x="1526" y="537"/>
                    <a:pt x="1510" y="873"/>
                    <a:pt x="1500" y="1078"/>
                  </a:cubicBezTo>
                  <a:cubicBezTo>
                    <a:pt x="1496" y="1169"/>
                    <a:pt x="1419" y="1238"/>
                    <a:pt x="1328" y="1234"/>
                  </a:cubicBezTo>
                  <a:cubicBezTo>
                    <a:pt x="1036" y="1220"/>
                    <a:pt x="729" y="1205"/>
                    <a:pt x="729" y="1205"/>
                  </a:cubicBezTo>
                  <a:cubicBezTo>
                    <a:pt x="669" y="1202"/>
                    <a:pt x="622" y="1150"/>
                    <a:pt x="625" y="1090"/>
                  </a:cubicBezTo>
                  <a:close/>
                </a:path>
              </a:pathLst>
            </a:custGeom>
            <a:solidFill>
              <a:srgbClr val="E7C1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  <p:sp>
          <p:nvSpPr>
            <p:cNvPr id="110" name="PA-任意多边形 53">
              <a:extLst>
                <a:ext uri="{FF2B5EF4-FFF2-40B4-BE49-F238E27FC236}">
                  <a16:creationId xmlns:a16="http://schemas.microsoft.com/office/drawing/2014/main" id="{D279AAB6-6D38-4E7E-819D-8E36A6267C77}"/>
                </a:ext>
              </a:extLst>
            </p:cNvPr>
            <p:cNvSpPr>
              <a:spLocks/>
            </p:cNvSpPr>
            <p:nvPr>
              <p:custDataLst>
                <p:tags r:id="rId50"/>
              </p:custDataLst>
            </p:nvPr>
          </p:nvSpPr>
          <p:spPr bwMode="auto">
            <a:xfrm>
              <a:off x="6730" y="2088"/>
              <a:ext cx="876" cy="626"/>
            </a:xfrm>
            <a:custGeom>
              <a:avLst/>
              <a:gdLst>
                <a:gd name="T0" fmla="*/ 2560 w 3057"/>
                <a:gd name="T1" fmla="*/ 2193 h 2193"/>
                <a:gd name="T2" fmla="*/ 2540 w 3057"/>
                <a:gd name="T3" fmla="*/ 2193 h 2193"/>
                <a:gd name="T4" fmla="*/ 0 w 3057"/>
                <a:gd name="T5" fmla="*/ 2087 h 2193"/>
                <a:gd name="T6" fmla="*/ 39 w 3057"/>
                <a:gd name="T7" fmla="*/ 1142 h 2193"/>
                <a:gd name="T8" fmla="*/ 1970 w 3057"/>
                <a:gd name="T9" fmla="*/ 1294 h 2193"/>
                <a:gd name="T10" fmla="*/ 1554 w 3057"/>
                <a:gd name="T11" fmla="*/ 310 h 2193"/>
                <a:gd name="T12" fmla="*/ 2366 w 3057"/>
                <a:gd name="T13" fmla="*/ 0 h 2193"/>
                <a:gd name="T14" fmla="*/ 2980 w 3057"/>
                <a:gd name="T15" fmla="*/ 1503 h 2193"/>
                <a:gd name="T16" fmla="*/ 2958 w 3057"/>
                <a:gd name="T17" fmla="*/ 1974 h 2193"/>
                <a:gd name="T18" fmla="*/ 2560 w 3057"/>
                <a:gd name="T19" fmla="*/ 2193 h 2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57" h="2193">
                  <a:moveTo>
                    <a:pt x="2560" y="2193"/>
                  </a:moveTo>
                  <a:cubicBezTo>
                    <a:pt x="2553" y="2193"/>
                    <a:pt x="2547" y="2193"/>
                    <a:pt x="2540" y="2193"/>
                  </a:cubicBezTo>
                  <a:cubicBezTo>
                    <a:pt x="0" y="2087"/>
                    <a:pt x="0" y="2087"/>
                    <a:pt x="0" y="2087"/>
                  </a:cubicBezTo>
                  <a:cubicBezTo>
                    <a:pt x="39" y="1142"/>
                    <a:pt x="39" y="1142"/>
                    <a:pt x="39" y="1142"/>
                  </a:cubicBezTo>
                  <a:cubicBezTo>
                    <a:pt x="1970" y="1294"/>
                    <a:pt x="1970" y="1294"/>
                    <a:pt x="1970" y="1294"/>
                  </a:cubicBezTo>
                  <a:cubicBezTo>
                    <a:pt x="1554" y="310"/>
                    <a:pt x="1554" y="310"/>
                    <a:pt x="1554" y="310"/>
                  </a:cubicBezTo>
                  <a:cubicBezTo>
                    <a:pt x="2366" y="0"/>
                    <a:pt x="2366" y="0"/>
                    <a:pt x="2366" y="0"/>
                  </a:cubicBezTo>
                  <a:cubicBezTo>
                    <a:pt x="2980" y="1503"/>
                    <a:pt x="2980" y="1503"/>
                    <a:pt x="2980" y="1503"/>
                  </a:cubicBezTo>
                  <a:cubicBezTo>
                    <a:pt x="3057" y="1653"/>
                    <a:pt x="3049" y="1832"/>
                    <a:pt x="2958" y="1974"/>
                  </a:cubicBezTo>
                  <a:cubicBezTo>
                    <a:pt x="2871" y="2111"/>
                    <a:pt x="2721" y="2193"/>
                    <a:pt x="2560" y="2193"/>
                  </a:cubicBezTo>
                  <a:close/>
                </a:path>
              </a:pathLst>
            </a:custGeom>
            <a:solidFill>
              <a:srgbClr val="4844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粗黑宋简体" panose="020F0502020204030204"/>
                <a:ea typeface="方正粗黑宋简体"/>
                <a:cs typeface="+mn-ea"/>
                <a:sym typeface="+mn-lt"/>
              </a:endParaRPr>
            </a:p>
          </p:txBody>
        </p:sp>
      </p:grpSp>
      <p:pic>
        <p:nvPicPr>
          <p:cNvPr id="91" name="图片 90">
            <a:extLst>
              <a:ext uri="{FF2B5EF4-FFF2-40B4-BE49-F238E27FC236}">
                <a16:creationId xmlns:a16="http://schemas.microsoft.com/office/drawing/2014/main" id="{14DBD45B-CC5F-4D7E-90A0-1D8EE4855424}"/>
              </a:ext>
            </a:extLst>
          </p:cNvPr>
          <p:cNvPicPr>
            <a:picLocks noChangeAspect="1"/>
          </p:cNvPicPr>
          <p:nvPr/>
        </p:nvPicPr>
        <p:blipFill>
          <a:blip r:embed="rId5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4370" y="4821942"/>
            <a:ext cx="2103524" cy="1680271"/>
          </a:xfrm>
          <a:prstGeom prst="rect">
            <a:avLst/>
          </a:prstGeom>
        </p:spPr>
      </p:pic>
      <p:sp>
        <p:nvSpPr>
          <p:cNvPr id="96" name="TextBox 23">
            <a:extLst>
              <a:ext uri="{FF2B5EF4-FFF2-40B4-BE49-F238E27FC236}">
                <a16:creationId xmlns:a16="http://schemas.microsoft.com/office/drawing/2014/main" id="{0ECC8B9C-31C8-4AA2-9C5A-BA30C31ADD36}"/>
              </a:ext>
            </a:extLst>
          </p:cNvPr>
          <p:cNvSpPr txBox="1"/>
          <p:nvPr/>
        </p:nvSpPr>
        <p:spPr>
          <a:xfrm>
            <a:off x="2747402" y="2258693"/>
            <a:ext cx="7074896" cy="875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zh-CN" dirty="0">
                <a:latin typeface="方正黑体_GBK" panose="03000509000000000000" pitchFamily="65" charset="-122"/>
                <a:ea typeface="方正黑体_GBK" panose="03000509000000000000" pitchFamily="65" charset="-122"/>
              </a:rPr>
              <a:t>拼的劲头有所弱化，闯的思路不够开阔，实的作风尚有欠缺（人员思想底数不清）。</a:t>
            </a:r>
            <a:endParaRPr dirty="0">
              <a:latin typeface="方正黑体_GBK" panose="03000509000000000000" pitchFamily="65" charset="-122"/>
              <a:ea typeface="方正黑体_GBK" panose="03000509000000000000" pitchFamily="65" charset="-122"/>
              <a:sym typeface="+mn-lt"/>
            </a:endParaRPr>
          </a:p>
        </p:txBody>
      </p:sp>
      <p:sp>
        <p:nvSpPr>
          <p:cNvPr id="97" name="TextBox 24">
            <a:extLst>
              <a:ext uri="{FF2B5EF4-FFF2-40B4-BE49-F238E27FC236}">
                <a16:creationId xmlns:a16="http://schemas.microsoft.com/office/drawing/2014/main" id="{EC23B572-E65E-4A10-B0D9-38785A0E5368}"/>
              </a:ext>
            </a:extLst>
          </p:cNvPr>
          <p:cNvSpPr txBox="1"/>
          <p:nvPr/>
        </p:nvSpPr>
        <p:spPr>
          <a:xfrm>
            <a:off x="1301054" y="1681990"/>
            <a:ext cx="20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b="1" dirty="0">
                <a:solidFill>
                  <a:srgbClr val="FF0000"/>
                </a:solidFill>
                <a:latin typeface="方正小标宋_GBK" panose="03000509000000000000" pitchFamily="65" charset="-122"/>
                <a:ea typeface="方正小标宋_GBK" panose="03000509000000000000" pitchFamily="65" charset="-122"/>
                <a:cs typeface="+mn-ea"/>
              </a:rPr>
              <a:t>从</a:t>
            </a:r>
            <a:r>
              <a:rPr lang="zh-CN" altLang="en-US" sz="2400" b="1" dirty="0">
                <a:solidFill>
                  <a:srgbClr val="FF0000"/>
                </a:solidFill>
                <a:latin typeface="方正小标宋_GBK" panose="03000509000000000000" pitchFamily="65" charset="-122"/>
                <a:ea typeface="方正小标宋_GBK" panose="03000509000000000000" pitchFamily="65" charset="-122"/>
                <a:cs typeface="+mn-ea"/>
              </a:rPr>
              <a:t>领导</a:t>
            </a:r>
            <a:r>
              <a:rPr lang="zh-CN" altLang="zh-CN" sz="2400" b="1" dirty="0">
                <a:solidFill>
                  <a:srgbClr val="FF0000"/>
                </a:solidFill>
                <a:latin typeface="方正小标宋_GBK" panose="03000509000000000000" pitchFamily="65" charset="-122"/>
                <a:ea typeface="方正小标宋_GBK" panose="03000509000000000000" pitchFamily="65" charset="-122"/>
                <a:cs typeface="+mn-ea"/>
              </a:rPr>
              <a:t>看</a:t>
            </a:r>
            <a:r>
              <a:rPr lang="zh-CN" altLang="en-US" sz="2400" b="1" dirty="0">
                <a:solidFill>
                  <a:srgbClr val="FF0000"/>
                </a:solidFill>
                <a:latin typeface="方正小标宋_GBK" panose="03000509000000000000" pitchFamily="65" charset="-122"/>
                <a:ea typeface="方正小标宋_GBK" panose="03000509000000000000" pitchFamily="65" charset="-122"/>
                <a:cs typeface="+mn-ea"/>
              </a:rPr>
              <a:t>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方正小标宋_GBK" panose="03000509000000000000" pitchFamily="65" charset="-122"/>
              <a:ea typeface="方正小标宋_GBK" panose="03000509000000000000" pitchFamily="65" charset="-122"/>
              <a:cs typeface="+mn-ea"/>
              <a:sym typeface="+mn-lt"/>
            </a:endParaRPr>
          </a:p>
        </p:txBody>
      </p:sp>
      <p:sp>
        <p:nvSpPr>
          <p:cNvPr id="92" name="TextBox 24">
            <a:extLst>
              <a:ext uri="{FF2B5EF4-FFF2-40B4-BE49-F238E27FC236}">
                <a16:creationId xmlns:a16="http://schemas.microsoft.com/office/drawing/2014/main" id="{8447FC26-CA12-4232-BB62-89E93A95FCF1}"/>
              </a:ext>
            </a:extLst>
          </p:cNvPr>
          <p:cNvSpPr txBox="1"/>
          <p:nvPr/>
        </p:nvSpPr>
        <p:spPr>
          <a:xfrm>
            <a:off x="1324483" y="3728746"/>
            <a:ext cx="20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b="1" dirty="0">
                <a:solidFill>
                  <a:srgbClr val="FF0000"/>
                </a:solidFill>
                <a:latin typeface="方正小标宋_GBK" panose="03000509000000000000" pitchFamily="65" charset="-122"/>
                <a:ea typeface="方正小标宋_GBK" panose="03000509000000000000" pitchFamily="65" charset="-122"/>
                <a:cs typeface="+mn-ea"/>
              </a:rPr>
              <a:t>从</a:t>
            </a:r>
            <a:r>
              <a:rPr lang="zh-CN" altLang="en-US" sz="2400" b="1" dirty="0">
                <a:solidFill>
                  <a:srgbClr val="FF0000"/>
                </a:solidFill>
                <a:latin typeface="方正小标宋_GBK" panose="03000509000000000000" pitchFamily="65" charset="-122"/>
                <a:ea typeface="方正小标宋_GBK" panose="03000509000000000000" pitchFamily="65" charset="-122"/>
                <a:cs typeface="+mn-ea"/>
              </a:rPr>
              <a:t>队伍</a:t>
            </a:r>
            <a:r>
              <a:rPr lang="zh-CN" altLang="zh-CN" sz="2400" b="1" dirty="0">
                <a:solidFill>
                  <a:srgbClr val="FF0000"/>
                </a:solidFill>
                <a:latin typeface="方正小标宋_GBK" panose="03000509000000000000" pitchFamily="65" charset="-122"/>
                <a:ea typeface="方正小标宋_GBK" panose="03000509000000000000" pitchFamily="65" charset="-122"/>
                <a:cs typeface="+mn-ea"/>
              </a:rPr>
              <a:t>看</a:t>
            </a:r>
            <a:r>
              <a:rPr lang="zh-CN" altLang="en-US" sz="2400" b="1" dirty="0">
                <a:solidFill>
                  <a:srgbClr val="FF0000"/>
                </a:solidFill>
                <a:latin typeface="方正小标宋_GBK" panose="03000509000000000000" pitchFamily="65" charset="-122"/>
                <a:ea typeface="方正小标宋_GBK" panose="03000509000000000000" pitchFamily="65" charset="-122"/>
                <a:cs typeface="+mn-ea"/>
              </a:rPr>
              <a:t>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方正小标宋_GBK" panose="03000509000000000000" pitchFamily="65" charset="-122"/>
              <a:ea typeface="方正小标宋_GBK" panose="03000509000000000000" pitchFamily="65" charset="-122"/>
              <a:cs typeface="+mn-ea"/>
              <a:sym typeface="+mn-lt"/>
            </a:endParaRPr>
          </a:p>
        </p:txBody>
      </p:sp>
      <p:sp>
        <p:nvSpPr>
          <p:cNvPr id="104" name="TextBox 23">
            <a:extLst>
              <a:ext uri="{FF2B5EF4-FFF2-40B4-BE49-F238E27FC236}">
                <a16:creationId xmlns:a16="http://schemas.microsoft.com/office/drawing/2014/main" id="{C409CF11-B91C-4BF6-9603-F20ACC71B24F}"/>
              </a:ext>
            </a:extLst>
          </p:cNvPr>
          <p:cNvSpPr txBox="1"/>
          <p:nvPr/>
        </p:nvSpPr>
        <p:spPr>
          <a:xfrm>
            <a:off x="2747401" y="4228939"/>
            <a:ext cx="7286969" cy="875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zh-CN" dirty="0">
                <a:latin typeface="方正黑体_GBK" panose="03000509000000000000" pitchFamily="65" charset="-122"/>
                <a:ea typeface="方正黑体_GBK" panose="03000509000000000000" pitchFamily="65" charset="-122"/>
              </a:rPr>
              <a:t>存在贪图安逸现象，存在自我良好现象，存在猜想议论现象，存在打“小算盘”、耍“小聪明”现象。</a:t>
            </a:r>
            <a:endParaRPr dirty="0">
              <a:latin typeface="方正黑体_GBK" panose="03000509000000000000" pitchFamily="65" charset="-122"/>
              <a:ea typeface="方正黑体_GBK" panose="03000509000000000000" pitchFamily="65" charset="-122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77647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250"/>
                            </p:stCondLst>
                            <p:childTnLst>
                              <p:par>
                                <p:cTn id="3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96" grpId="0"/>
      <p:bldP spid="96" grpId="1"/>
      <p:bldP spid="97" grpId="0"/>
      <p:bldP spid="97" grpId="1"/>
      <p:bldP spid="92" grpId="0"/>
      <p:bldP spid="92" grpId="1"/>
      <p:bldP spid="104" grpId="0"/>
      <p:bldP spid="104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 TOOLS.GUIDESSETTING" val="{&quot;Id&quot;:&quot;2d4375ee-8516-45e0-8956-45702a61a9b6&quot;,&quot;Name&quot;:&quot;iSlide&quot;,&quot;HeaderHeight&quot;:15.0,&quot;FooterHeight&quot;:9.0000000000000036,&quot;SideMargin&quot;:5.4999999999999982,&quot;TopMargin&quot;:0.0,&quot;BottomMargin&quot;:0.0,&quot;IntervalMargin&quot;:1.3999999999999997}"/>
  <p:tag name="THINKCELLUNDODONOTDELETE" val="0"/>
  <p:tag name="ISLIDE.THEME" val="d5ecdf08-d12c-47c7-b194-0d7deca268cf"/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8173708"/>
  <p:tag name="MH_LIBRARY" val="GRAPHIC"/>
  <p:tag name="MH_TYPE" val="Picture"/>
  <p:tag name="MH_ORDER" val="1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heme/theme1.xml><?xml version="1.0" encoding="utf-8"?>
<a:theme xmlns:a="http://schemas.openxmlformats.org/drawingml/2006/main" name="第一PPT，www.1ppt.com">
  <a:themeElements>
    <a:clrScheme name="房利美">
      <a:dk1>
        <a:srgbClr val="000000"/>
      </a:dk1>
      <a:lt1>
        <a:srgbClr val="FFFFFF"/>
      </a:lt1>
      <a:dk2>
        <a:srgbClr val="768394"/>
      </a:dk2>
      <a:lt2>
        <a:srgbClr val="F0F0F0"/>
      </a:lt2>
      <a:accent1>
        <a:srgbClr val="B91D21"/>
      </a:accent1>
      <a:accent2>
        <a:srgbClr val="E81E17"/>
      </a:accent2>
      <a:accent3>
        <a:srgbClr val="C8B1D1"/>
      </a:accent3>
      <a:accent4>
        <a:srgbClr val="F8DCE9"/>
      </a:accent4>
      <a:accent5>
        <a:srgbClr val="A4ABD1"/>
      </a:accent5>
      <a:accent6>
        <a:srgbClr val="FCC826"/>
      </a:accent6>
      <a:hlink>
        <a:srgbClr val="4276AA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主题5" id="{B8EDB911-D765-4A7B-BBC7-40DBB672FBA6}" vid="{AECAB1C0-5DF6-436C-85E8-20094DBE11C0}"/>
    </a:ext>
  </a:extLst>
</a:theme>
</file>

<file path=ppt/theme/theme2.xml><?xml version="1.0" encoding="utf-8"?>
<a:theme xmlns:a="http://schemas.openxmlformats.org/drawingml/2006/main" name="1_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常用的">
      <a:majorFont>
        <a:latin typeface="Arial"/>
        <a:ea typeface="微软雅黑"/>
        <a:cs typeface=""/>
      </a:majorFont>
      <a:minorFont>
        <a:latin typeface="Arial Unicode MS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iSlide</Template>
  <TotalTime>1000</TotalTime>
  <Words>1209</Words>
  <Application>Microsoft Office PowerPoint</Application>
  <PresentationFormat>宽屏</PresentationFormat>
  <Paragraphs>172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22</vt:i4>
      </vt:variant>
    </vt:vector>
  </HeadingPairs>
  <TitlesOfParts>
    <vt:vector size="44" baseType="lpstr">
      <vt:lpstr>Arial Unicode MS</vt:lpstr>
      <vt:lpstr>SJcujihei</vt:lpstr>
      <vt:lpstr>草檀斋毛泽东字体</vt:lpstr>
      <vt:lpstr>德彪钢笔行书字库</vt:lpstr>
      <vt:lpstr>等线</vt:lpstr>
      <vt:lpstr>方正粗黑宋简体</vt:lpstr>
      <vt:lpstr>方正仿宋_GBK</vt:lpstr>
      <vt:lpstr>方正黑体_GBK</vt:lpstr>
      <vt:lpstr>方正楷体_GBK</vt:lpstr>
      <vt:lpstr>方正小标宋_GBK</vt:lpstr>
      <vt:lpstr>华文行楷</vt:lpstr>
      <vt:lpstr>隶书</vt:lpstr>
      <vt:lpstr>思源黑体 CN Bold</vt:lpstr>
      <vt:lpstr>微软雅黑</vt:lpstr>
      <vt:lpstr>字魂110号-武林江湖体</vt:lpstr>
      <vt:lpstr>字魂58号-创中黑-Regular</vt:lpstr>
      <vt:lpstr>Arial</vt:lpstr>
      <vt:lpstr>Calibri</vt:lpstr>
      <vt:lpstr>Impact</vt:lpstr>
      <vt:lpstr>Times New Roman</vt:lpstr>
      <vt:lpstr>第一PPT，www.1ppt.com</vt:lpstr>
      <vt:lpstr>1_第一PPT，www.1ppt.com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第一PPT，www.1ppt.com</Company>
  <LinksUpToDate>false</LinksUpToDate>
  <SharedDoc>false</SharedDoc>
  <HyperlinkBase>https://www.islide.cc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疫情党课</dc:title>
  <dc:creator>第一PPT</dc:creator>
  <cp:keywords>www.1ppt.com</cp:keywords>
  <dc:description>www.1ppt.com</dc:description>
  <cp:lastModifiedBy>晶晶</cp:lastModifiedBy>
  <cp:revision>205</cp:revision>
  <cp:lastPrinted>2020-06-28T01:00:58Z</cp:lastPrinted>
  <dcterms:created xsi:type="dcterms:W3CDTF">2018-12-25T16:00:00Z</dcterms:created>
  <dcterms:modified xsi:type="dcterms:W3CDTF">2020-08-18T02:14:55Z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48706f29-9ca0-418e-876d-de7b156ca083</vt:lpwstr>
  </property>
</Properties>
</file>